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40.svg" ContentType="image/svg+xml"/>
  <Override PartName="/ppt/media/image4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70" r:id="rId4"/>
    <p:sldMasterId id="2147483689" r:id="rId5"/>
    <p:sldMasterId id="2147483708" r:id="rId6"/>
    <p:sldMasterId id="2147483727" r:id="rId7"/>
    <p:sldMasterId id="2147483746" r:id="rId8"/>
    <p:sldMasterId id="2147483765" r:id="rId9"/>
    <p:sldMasterId id="2147483784" r:id="rId10"/>
  </p:sldMasterIdLst>
  <p:notesMasterIdLst>
    <p:notesMasterId r:id="rId12"/>
  </p:notesMasterIdLst>
  <p:handoutMasterIdLst>
    <p:handoutMasterId r:id="rId60"/>
  </p:handoutMasterIdLst>
  <p:sldIdLst>
    <p:sldId id="4564" r:id="rId11"/>
    <p:sldId id="4579" r:id="rId13"/>
    <p:sldId id="4565" r:id="rId14"/>
    <p:sldId id="4566" r:id="rId15"/>
    <p:sldId id="4571" r:id="rId16"/>
    <p:sldId id="4584" r:id="rId17"/>
    <p:sldId id="4586" r:id="rId18"/>
    <p:sldId id="4567" r:id="rId19"/>
    <p:sldId id="4587" r:id="rId20"/>
    <p:sldId id="4588" r:id="rId21"/>
    <p:sldId id="4572" r:id="rId22"/>
    <p:sldId id="4589" r:id="rId23"/>
    <p:sldId id="4590" r:id="rId24"/>
    <p:sldId id="4569" r:id="rId25"/>
    <p:sldId id="4595" r:id="rId26"/>
    <p:sldId id="4591" r:id="rId27"/>
    <p:sldId id="4596" r:id="rId28"/>
    <p:sldId id="4599" r:id="rId29"/>
    <p:sldId id="4573" r:id="rId30"/>
    <p:sldId id="4600" r:id="rId31"/>
    <p:sldId id="4601" r:id="rId32"/>
    <p:sldId id="4603" r:id="rId33"/>
    <p:sldId id="4605" r:id="rId34"/>
    <p:sldId id="4576" r:id="rId35"/>
    <p:sldId id="4606" r:id="rId36"/>
    <p:sldId id="4617" r:id="rId37"/>
    <p:sldId id="4618" r:id="rId38"/>
    <p:sldId id="4608" r:id="rId39"/>
    <p:sldId id="4619" r:id="rId40"/>
    <p:sldId id="4620" r:id="rId41"/>
    <p:sldId id="4631" r:id="rId42"/>
    <p:sldId id="4633" r:id="rId43"/>
    <p:sldId id="4627" r:id="rId44"/>
    <p:sldId id="4621" r:id="rId45"/>
    <p:sldId id="4622" r:id="rId46"/>
    <p:sldId id="4628" r:id="rId47"/>
    <p:sldId id="4635" r:id="rId48"/>
    <p:sldId id="4623" r:id="rId49"/>
    <p:sldId id="4624" r:id="rId50"/>
    <p:sldId id="4636" r:id="rId51"/>
    <p:sldId id="4637" r:id="rId52"/>
    <p:sldId id="4629" r:id="rId53"/>
    <p:sldId id="4625" r:id="rId54"/>
    <p:sldId id="4626" r:id="rId55"/>
    <p:sldId id="4630" r:id="rId56"/>
    <p:sldId id="4638" r:id="rId57"/>
    <p:sldId id="4609" r:id="rId58"/>
    <p:sldId id="4582" r:id="rId59"/>
  </p:sldIdLst>
  <p:sldSz cx="12192000" cy="6858000"/>
  <p:notesSz cx="6858000" cy="9144000"/>
  <p:embeddedFontLst>
    <p:embeddedFont>
      <p:font typeface="汉仪中黑S" panose="00020600040101010101" pitchFamily="18" charset="-122"/>
      <p:regular r:id="rId64"/>
    </p:embeddedFont>
    <p:embeddedFont>
      <p:font typeface="微软雅黑" panose="020B0503020204020204" charset="-122"/>
      <p:regular r:id="rId65"/>
    </p:embeddedFont>
    <p:embeddedFont>
      <p:font typeface="汉仪大黑简" panose="02010600000101010101" charset="-122"/>
      <p:regular r:id="rId66"/>
    </p:embeddedFont>
    <p:embeddedFont>
      <p:font typeface="Arial Black" panose="020B0A04020102020204" charset="0"/>
      <p:bold r:id="rId67"/>
    </p:embeddedFont>
  </p:embeddedFontLst>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BC9D"/>
    <a:srgbClr val="FFFDF5"/>
    <a:srgbClr val="FFFAE1"/>
    <a:srgbClr val="0F4061"/>
    <a:srgbClr val="4E7C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42" autoAdjust="0"/>
    <p:restoredTop sz="94660"/>
  </p:normalViewPr>
  <p:slideViewPr>
    <p:cSldViewPr snapToGrid="0" showGuides="1">
      <p:cViewPr varScale="1">
        <p:scale>
          <a:sx n="104" d="100"/>
          <a:sy n="104" d="100"/>
        </p:scale>
        <p:origin x="1506" y="114"/>
      </p:cViewPr>
      <p:guideLst>
        <p:guide pos="3839"/>
        <p:guide orient="horz" pos="212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8" Type="http://schemas.openxmlformats.org/officeDocument/2006/relationships/tags" Target="tags/tag1654.xml"/><Relationship Id="rId67" Type="http://schemas.openxmlformats.org/officeDocument/2006/relationships/font" Target="fonts/font4.fntdata"/><Relationship Id="rId66" Type="http://schemas.openxmlformats.org/officeDocument/2006/relationships/font" Target="fonts/font3.fntdata"/><Relationship Id="rId65" Type="http://schemas.openxmlformats.org/officeDocument/2006/relationships/font" Target="fonts/font2.fntdata"/><Relationship Id="rId64" Type="http://schemas.openxmlformats.org/officeDocument/2006/relationships/font" Target="fonts/font1.fntdata"/><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Master" Target="slideMasters/slideMaster5.xml"/><Relationship Id="rId59" Type="http://schemas.openxmlformats.org/officeDocument/2006/relationships/slide" Target="slides/slide48.xml"/><Relationship Id="rId58" Type="http://schemas.openxmlformats.org/officeDocument/2006/relationships/slide" Target="slides/slide47.xml"/><Relationship Id="rId57" Type="http://schemas.openxmlformats.org/officeDocument/2006/relationships/slide" Target="slides/slide46.xml"/><Relationship Id="rId56" Type="http://schemas.openxmlformats.org/officeDocument/2006/relationships/slide" Target="slides/slide45.xml"/><Relationship Id="rId55" Type="http://schemas.openxmlformats.org/officeDocument/2006/relationships/slide" Target="slides/slide44.xml"/><Relationship Id="rId54" Type="http://schemas.openxmlformats.org/officeDocument/2006/relationships/slide" Target="slides/slide43.xml"/><Relationship Id="rId53" Type="http://schemas.openxmlformats.org/officeDocument/2006/relationships/slide" Target="slides/slide42.xml"/><Relationship Id="rId52" Type="http://schemas.openxmlformats.org/officeDocument/2006/relationships/slide" Target="slides/slide41.xml"/><Relationship Id="rId51" Type="http://schemas.openxmlformats.org/officeDocument/2006/relationships/slide" Target="slides/slide40.xml"/><Relationship Id="rId50" Type="http://schemas.openxmlformats.org/officeDocument/2006/relationships/slide" Target="slides/slide39.xml"/><Relationship Id="rId5" Type="http://schemas.openxmlformats.org/officeDocument/2006/relationships/slideMaster" Target="slideMasters/slideMaster4.xml"/><Relationship Id="rId49" Type="http://schemas.openxmlformats.org/officeDocument/2006/relationships/slide" Target="slides/slide38.xml"/><Relationship Id="rId48" Type="http://schemas.openxmlformats.org/officeDocument/2006/relationships/slide" Target="slides/slide37.xml"/><Relationship Id="rId47" Type="http://schemas.openxmlformats.org/officeDocument/2006/relationships/slide" Target="slides/slide36.xml"/><Relationship Id="rId46" Type="http://schemas.openxmlformats.org/officeDocument/2006/relationships/slide" Target="slides/slide35.xml"/><Relationship Id="rId45" Type="http://schemas.openxmlformats.org/officeDocument/2006/relationships/slide" Target="slides/slide34.xml"/><Relationship Id="rId44" Type="http://schemas.openxmlformats.org/officeDocument/2006/relationships/slide" Target="slides/slide33.xml"/><Relationship Id="rId43" Type="http://schemas.openxmlformats.org/officeDocument/2006/relationships/slide" Target="slides/slide32.xml"/><Relationship Id="rId42" Type="http://schemas.openxmlformats.org/officeDocument/2006/relationships/slide" Target="slides/slide31.xml"/><Relationship Id="rId41" Type="http://schemas.openxmlformats.org/officeDocument/2006/relationships/slide" Target="slides/slide30.xml"/><Relationship Id="rId40" Type="http://schemas.openxmlformats.org/officeDocument/2006/relationships/slide" Target="slides/slide29.xml"/><Relationship Id="rId4" Type="http://schemas.openxmlformats.org/officeDocument/2006/relationships/slideMaster" Target="slideMasters/slideMaster3.xml"/><Relationship Id="rId39" Type="http://schemas.openxmlformats.org/officeDocument/2006/relationships/slide" Target="slides/slide28.xml"/><Relationship Id="rId38" Type="http://schemas.openxmlformats.org/officeDocument/2006/relationships/slide" Target="slides/slide27.xml"/><Relationship Id="rId37" Type="http://schemas.openxmlformats.org/officeDocument/2006/relationships/slide" Target="slides/slide26.xml"/><Relationship Id="rId36" Type="http://schemas.openxmlformats.org/officeDocument/2006/relationships/slide" Target="slides/slide25.xml"/><Relationship Id="rId35" Type="http://schemas.openxmlformats.org/officeDocument/2006/relationships/slide" Target="slides/slide24.xml"/><Relationship Id="rId34" Type="http://schemas.openxmlformats.org/officeDocument/2006/relationships/slide" Target="slides/slide23.xml"/><Relationship Id="rId33" Type="http://schemas.openxmlformats.org/officeDocument/2006/relationships/slide" Target="slides/slide22.xml"/><Relationship Id="rId32" Type="http://schemas.openxmlformats.org/officeDocument/2006/relationships/slide" Target="slides/slide2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黑S" panose="00020600040101010101" pitchFamily="18" charset="-122"/>
              </a:rPr>
            </a:fld>
            <a:endParaRPr lang="zh-CN" altLang="en-US">
              <a:latin typeface="汉仪中黑S"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黑S" panose="00020600040101010101" pitchFamily="18" charset="-122"/>
              </a:rPr>
            </a:fld>
            <a:endParaRPr lang="zh-CN" altLang="en-US">
              <a:latin typeface="汉仪中黑S"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5682993E-5628-4786-B06E-631BB402538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8BC778BD-3EC7-4AB9-8FE9-A52C2DF6815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1pPr>
    <a:lvl2pPr marL="4572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2pPr>
    <a:lvl3pPr marL="9144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3pPr>
    <a:lvl4pPr marL="13716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4pPr>
    <a:lvl5pPr marL="18288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汉仪中黑S" panose="00020600040101010101" pitchFamily="18" charset="-122"/>
                <a:ea typeface="宋体" panose="02010600030101010101" pitchFamily="2" charset="-122"/>
                <a:cs typeface="+mn-cs"/>
              </a:rPr>
            </a:fld>
            <a:endParaRPr kumimoji="0" lang="zh-CN" altLang="en-US" sz="1200" b="0" i="0" u="none" strike="noStrike" kern="1200" cap="none" spc="0" normalizeH="0" baseline="0" noProof="0" dirty="0">
              <a:ln>
                <a:noFill/>
              </a:ln>
              <a:solidFill>
                <a:prstClr val="black"/>
              </a:solidFill>
              <a:effectLst/>
              <a:uLnTx/>
              <a:uFillTx/>
              <a:latin typeface="汉仪中黑S" panose="00020600040101010101" pitchFamily="18" charset="-122"/>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A9C61C9-9D17-4586-B2E5-E1A115DE627B}" type="slidenum">
              <a:rPr kumimoji="0" lang="en-ID" sz="1200" b="0" i="0" u="none" strike="noStrike" kern="1200" cap="none" spc="0" normalizeH="0" baseline="0" noProof="0" smtClean="0">
                <a:ln>
                  <a:noFill/>
                </a:ln>
                <a:solidFill>
                  <a:prstClr val="black"/>
                </a:solidFill>
                <a:effectLst/>
                <a:uLnTx/>
                <a:uFillTx/>
                <a:latin typeface="汉仪中黑S" panose="00020600040101010101" pitchFamily="18" charset="-122"/>
                <a:ea typeface="+mn-ea"/>
                <a:cs typeface="+mn-cs"/>
              </a:rPr>
            </a:fld>
            <a:endParaRPr kumimoji="0" lang="en-ID" sz="1200" b="0" i="0" u="none" strike="noStrike" kern="1200" cap="none" spc="0" normalizeH="0" baseline="0" noProof="0" dirty="0">
              <a:ln>
                <a:noFill/>
              </a:ln>
              <a:solidFill>
                <a:prstClr val="black"/>
              </a:solidFill>
              <a:effectLst/>
              <a:uLnTx/>
              <a:uFillTx/>
              <a:latin typeface="汉仪中黑S" panose="00020600040101010101" pitchFamily="18" charset="-122"/>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8.xml"/><Relationship Id="rId7" Type="http://schemas.openxmlformats.org/officeDocument/2006/relationships/image" Target="../media/image5.png"/><Relationship Id="rId6" Type="http://schemas.openxmlformats.org/officeDocument/2006/relationships/tags" Target="../tags/tag67.xml"/><Relationship Id="rId5" Type="http://schemas.openxmlformats.org/officeDocument/2006/relationships/image" Target="../media/image4.png"/><Relationship Id="rId4" Type="http://schemas.openxmlformats.org/officeDocument/2006/relationships/tags" Target="../tags/tag66.xml"/><Relationship Id="rId3" Type="http://schemas.openxmlformats.org/officeDocument/2006/relationships/image" Target="../media/image1.jpeg"/><Relationship Id="rId2" Type="http://schemas.openxmlformats.org/officeDocument/2006/relationships/tags" Target="../tags/tag6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93.xml"/><Relationship Id="rId7" Type="http://schemas.openxmlformats.org/officeDocument/2006/relationships/image" Target="../media/image5.png"/><Relationship Id="rId6" Type="http://schemas.openxmlformats.org/officeDocument/2006/relationships/tags" Target="../tags/tag892.xml"/><Relationship Id="rId5" Type="http://schemas.openxmlformats.org/officeDocument/2006/relationships/image" Target="../media/image4.png"/><Relationship Id="rId4" Type="http://schemas.openxmlformats.org/officeDocument/2006/relationships/tags" Target="../tags/tag891.xml"/><Relationship Id="rId3" Type="http://schemas.openxmlformats.org/officeDocument/2006/relationships/image" Target="../media/image1.jpeg"/><Relationship Id="rId2" Type="http://schemas.openxmlformats.org/officeDocument/2006/relationships/tags" Target="../tags/tag890.xml"/><Relationship Id="rId15" Type="http://schemas.openxmlformats.org/officeDocument/2006/relationships/tags" Target="../tags/tag899.xml"/><Relationship Id="rId14" Type="http://schemas.openxmlformats.org/officeDocument/2006/relationships/tags" Target="../tags/tag898.xml"/><Relationship Id="rId13" Type="http://schemas.openxmlformats.org/officeDocument/2006/relationships/tags" Target="../tags/tag897.xml"/><Relationship Id="rId12" Type="http://schemas.openxmlformats.org/officeDocument/2006/relationships/tags" Target="../tags/tag896.xml"/><Relationship Id="rId11" Type="http://schemas.openxmlformats.org/officeDocument/2006/relationships/tags" Target="../tags/tag895.xml"/><Relationship Id="rId10" Type="http://schemas.openxmlformats.org/officeDocument/2006/relationships/tags" Target="../tags/tag894.xml"/><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03.xml"/><Relationship Id="rId7" Type="http://schemas.openxmlformats.org/officeDocument/2006/relationships/image" Target="../media/image5.png"/><Relationship Id="rId6" Type="http://schemas.openxmlformats.org/officeDocument/2006/relationships/tags" Target="../tags/tag902.xml"/><Relationship Id="rId5" Type="http://schemas.openxmlformats.org/officeDocument/2006/relationships/image" Target="../media/image4.png"/><Relationship Id="rId4" Type="http://schemas.openxmlformats.org/officeDocument/2006/relationships/tags" Target="../tags/tag901.xml"/><Relationship Id="rId3" Type="http://schemas.openxmlformats.org/officeDocument/2006/relationships/image" Target="../media/image1.jpeg"/><Relationship Id="rId2" Type="http://schemas.openxmlformats.org/officeDocument/2006/relationships/tags" Target="../tags/tag900.xml"/><Relationship Id="rId14" Type="http://schemas.openxmlformats.org/officeDocument/2006/relationships/tags" Target="../tags/tag908.xml"/><Relationship Id="rId13" Type="http://schemas.openxmlformats.org/officeDocument/2006/relationships/tags" Target="../tags/tag907.xml"/><Relationship Id="rId12" Type="http://schemas.openxmlformats.org/officeDocument/2006/relationships/tags" Target="../tags/tag906.xml"/><Relationship Id="rId11" Type="http://schemas.openxmlformats.org/officeDocument/2006/relationships/tags" Target="../tags/tag905.xml"/><Relationship Id="rId10" Type="http://schemas.openxmlformats.org/officeDocument/2006/relationships/tags" Target="../tags/tag904.xml"/><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12.xml"/><Relationship Id="rId7" Type="http://schemas.openxmlformats.org/officeDocument/2006/relationships/image" Target="../media/image5.png"/><Relationship Id="rId6" Type="http://schemas.openxmlformats.org/officeDocument/2006/relationships/tags" Target="../tags/tag911.xml"/><Relationship Id="rId5" Type="http://schemas.openxmlformats.org/officeDocument/2006/relationships/image" Target="../media/image4.png"/><Relationship Id="rId4" Type="http://schemas.openxmlformats.org/officeDocument/2006/relationships/tags" Target="../tags/tag910.xml"/><Relationship Id="rId3" Type="http://schemas.openxmlformats.org/officeDocument/2006/relationships/image" Target="../media/image1.jpeg"/><Relationship Id="rId2" Type="http://schemas.openxmlformats.org/officeDocument/2006/relationships/tags" Target="../tags/tag909.xml"/><Relationship Id="rId13" Type="http://schemas.openxmlformats.org/officeDocument/2006/relationships/tags" Target="../tags/tag916.xml"/><Relationship Id="rId12" Type="http://schemas.openxmlformats.org/officeDocument/2006/relationships/tags" Target="../tags/tag915.xml"/><Relationship Id="rId11" Type="http://schemas.openxmlformats.org/officeDocument/2006/relationships/tags" Target="../tags/tag914.xml"/><Relationship Id="rId10" Type="http://schemas.openxmlformats.org/officeDocument/2006/relationships/tags" Target="../tags/tag913.xml"/><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921.xml"/><Relationship Id="rId8" Type="http://schemas.openxmlformats.org/officeDocument/2006/relationships/tags" Target="../tags/tag920.xml"/><Relationship Id="rId7" Type="http://schemas.openxmlformats.org/officeDocument/2006/relationships/image" Target="../media/image3.png"/><Relationship Id="rId6" Type="http://schemas.openxmlformats.org/officeDocument/2006/relationships/tags" Target="../tags/tag919.xml"/><Relationship Id="rId5" Type="http://schemas.openxmlformats.org/officeDocument/2006/relationships/image" Target="../media/image2.png"/><Relationship Id="rId4" Type="http://schemas.openxmlformats.org/officeDocument/2006/relationships/tags" Target="../tags/tag918.xml"/><Relationship Id="rId3" Type="http://schemas.openxmlformats.org/officeDocument/2006/relationships/image" Target="../media/image1.jpeg"/><Relationship Id="rId2" Type="http://schemas.openxmlformats.org/officeDocument/2006/relationships/tags" Target="../tags/tag917.xml"/><Relationship Id="rId13" Type="http://schemas.openxmlformats.org/officeDocument/2006/relationships/tags" Target="../tags/tag925.xml"/><Relationship Id="rId12" Type="http://schemas.openxmlformats.org/officeDocument/2006/relationships/tags" Target="../tags/tag924.xml"/><Relationship Id="rId11" Type="http://schemas.openxmlformats.org/officeDocument/2006/relationships/tags" Target="../tags/tag923.xml"/><Relationship Id="rId10" Type="http://schemas.openxmlformats.org/officeDocument/2006/relationships/tags" Target="../tags/tag922.xml"/><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29.xml"/><Relationship Id="rId7" Type="http://schemas.openxmlformats.org/officeDocument/2006/relationships/image" Target="../media/image5.png"/><Relationship Id="rId6" Type="http://schemas.openxmlformats.org/officeDocument/2006/relationships/tags" Target="../tags/tag928.xml"/><Relationship Id="rId5" Type="http://schemas.openxmlformats.org/officeDocument/2006/relationships/image" Target="../media/image4.png"/><Relationship Id="rId4" Type="http://schemas.openxmlformats.org/officeDocument/2006/relationships/tags" Target="../tags/tag927.xml"/><Relationship Id="rId3" Type="http://schemas.openxmlformats.org/officeDocument/2006/relationships/image" Target="../media/image1.jpeg"/><Relationship Id="rId2" Type="http://schemas.openxmlformats.org/officeDocument/2006/relationships/tags" Target="../tags/tag926.xml"/><Relationship Id="rId13" Type="http://schemas.openxmlformats.org/officeDocument/2006/relationships/tags" Target="../tags/tag933.xml"/><Relationship Id="rId12" Type="http://schemas.openxmlformats.org/officeDocument/2006/relationships/tags" Target="../tags/tag932.xml"/><Relationship Id="rId11" Type="http://schemas.openxmlformats.org/officeDocument/2006/relationships/tags" Target="../tags/tag931.xml"/><Relationship Id="rId10" Type="http://schemas.openxmlformats.org/officeDocument/2006/relationships/tags" Target="../tags/tag930.xml"/><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image" Target="../media/image6.png"/><Relationship Id="rId7" Type="http://schemas.openxmlformats.org/officeDocument/2006/relationships/tags" Target="../tags/tag937.xml"/><Relationship Id="rId6" Type="http://schemas.openxmlformats.org/officeDocument/2006/relationships/image" Target="../media/image5.png"/><Relationship Id="rId5" Type="http://schemas.openxmlformats.org/officeDocument/2006/relationships/tags" Target="../tags/tag936.xml"/><Relationship Id="rId4" Type="http://schemas.openxmlformats.org/officeDocument/2006/relationships/tags" Target="../tags/tag935.xml"/><Relationship Id="rId3" Type="http://schemas.openxmlformats.org/officeDocument/2006/relationships/image" Target="../media/image1.jpeg"/><Relationship Id="rId2" Type="http://schemas.openxmlformats.org/officeDocument/2006/relationships/tags" Target="../tags/tag934.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948.xml"/><Relationship Id="rId8" Type="http://schemas.openxmlformats.org/officeDocument/2006/relationships/tags" Target="../tags/tag947.xml"/><Relationship Id="rId7" Type="http://schemas.openxmlformats.org/officeDocument/2006/relationships/tags" Target="../tags/tag946.xml"/><Relationship Id="rId6" Type="http://schemas.openxmlformats.org/officeDocument/2006/relationships/image" Target="../media/image5.png"/><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image" Target="../media/image1.jpeg"/><Relationship Id="rId2" Type="http://schemas.openxmlformats.org/officeDocument/2006/relationships/tags" Target="../tags/tag943.xml"/><Relationship Id="rId12" Type="http://schemas.openxmlformats.org/officeDocument/2006/relationships/tags" Target="../tags/tag951.xml"/><Relationship Id="rId11" Type="http://schemas.openxmlformats.org/officeDocument/2006/relationships/tags" Target="../tags/tag950.xml"/><Relationship Id="rId10" Type="http://schemas.openxmlformats.org/officeDocument/2006/relationships/tags" Target="../tags/tag949.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image" Target="../media/image6.png"/><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image" Target="../media/image1.jpeg"/><Relationship Id="rId2" Type="http://schemas.openxmlformats.org/officeDocument/2006/relationships/tags" Target="../tags/tag952.xml"/><Relationship Id="rId12" Type="http://schemas.openxmlformats.org/officeDocument/2006/relationships/tags" Target="../tags/tag960.xml"/><Relationship Id="rId11" Type="http://schemas.openxmlformats.org/officeDocument/2006/relationships/tags" Target="../tags/tag959.xml"/><Relationship Id="rId10" Type="http://schemas.openxmlformats.org/officeDocument/2006/relationships/tags" Target="../tags/tag958.xml"/><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966.xml"/><Relationship Id="rId8" Type="http://schemas.openxmlformats.org/officeDocument/2006/relationships/tags" Target="../tags/tag965.xml"/><Relationship Id="rId7" Type="http://schemas.openxmlformats.org/officeDocument/2006/relationships/tags" Target="../tags/tag964.xml"/><Relationship Id="rId6" Type="http://schemas.openxmlformats.org/officeDocument/2006/relationships/image" Target="../media/image5.png"/><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image" Target="../media/image1.jpeg"/><Relationship Id="rId2" Type="http://schemas.openxmlformats.org/officeDocument/2006/relationships/tags" Target="../tags/tag961.xml"/><Relationship Id="rId12" Type="http://schemas.openxmlformats.org/officeDocument/2006/relationships/tags" Target="../tags/tag969.xml"/><Relationship Id="rId11" Type="http://schemas.openxmlformats.org/officeDocument/2006/relationships/tags" Target="../tags/tag968.xml"/><Relationship Id="rId10" Type="http://schemas.openxmlformats.org/officeDocument/2006/relationships/tags" Target="../tags/tag967.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975.xml"/><Relationship Id="rId8" Type="http://schemas.openxmlformats.org/officeDocument/2006/relationships/tags" Target="../tags/tag974.xml"/><Relationship Id="rId7" Type="http://schemas.openxmlformats.org/officeDocument/2006/relationships/tags" Target="../tags/tag973.xml"/><Relationship Id="rId6" Type="http://schemas.openxmlformats.org/officeDocument/2006/relationships/image" Target="../media/image6.png"/><Relationship Id="rId5" Type="http://schemas.openxmlformats.org/officeDocument/2006/relationships/tags" Target="../tags/tag972.xml"/><Relationship Id="rId4" Type="http://schemas.openxmlformats.org/officeDocument/2006/relationships/tags" Target="../tags/tag971.xml"/><Relationship Id="rId3" Type="http://schemas.openxmlformats.org/officeDocument/2006/relationships/image" Target="../media/image1.jpeg"/><Relationship Id="rId2" Type="http://schemas.openxmlformats.org/officeDocument/2006/relationships/tags" Target="../tags/tag970.xml"/><Relationship Id="rId14" Type="http://schemas.openxmlformats.org/officeDocument/2006/relationships/tags" Target="../tags/tag980.xml"/><Relationship Id="rId13" Type="http://schemas.openxmlformats.org/officeDocument/2006/relationships/tags" Target="../tags/tag979.xml"/><Relationship Id="rId12" Type="http://schemas.openxmlformats.org/officeDocument/2006/relationships/tags" Target="../tags/tag978.xml"/><Relationship Id="rId11" Type="http://schemas.openxmlformats.org/officeDocument/2006/relationships/tags" Target="../tags/tag977.xml"/><Relationship Id="rId10" Type="http://schemas.openxmlformats.org/officeDocument/2006/relationships/tags" Target="../tags/tag976.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8.xml"/><Relationship Id="rId7" Type="http://schemas.openxmlformats.org/officeDocument/2006/relationships/image" Target="../media/image5.png"/><Relationship Id="rId6" Type="http://schemas.openxmlformats.org/officeDocument/2006/relationships/tags" Target="../tags/tag77.xml"/><Relationship Id="rId5" Type="http://schemas.openxmlformats.org/officeDocument/2006/relationships/image" Target="../media/image4.png"/><Relationship Id="rId4" Type="http://schemas.openxmlformats.org/officeDocument/2006/relationships/tags" Target="../tags/tag76.xml"/><Relationship Id="rId3" Type="http://schemas.openxmlformats.org/officeDocument/2006/relationships/image" Target="../media/image1.jpeg"/><Relationship Id="rId2" Type="http://schemas.openxmlformats.org/officeDocument/2006/relationships/tags" Target="../tags/tag75.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image" Target="../media/image6.png"/><Relationship Id="rId7" Type="http://schemas.openxmlformats.org/officeDocument/2006/relationships/tags" Target="../tags/tag984.xml"/><Relationship Id="rId6" Type="http://schemas.openxmlformats.org/officeDocument/2006/relationships/image" Target="../media/image5.png"/><Relationship Id="rId5" Type="http://schemas.openxmlformats.org/officeDocument/2006/relationships/tags" Target="../tags/tag983.xml"/><Relationship Id="rId4" Type="http://schemas.openxmlformats.org/officeDocument/2006/relationships/tags" Target="../tags/tag982.xml"/><Relationship Id="rId3" Type="http://schemas.openxmlformats.org/officeDocument/2006/relationships/image" Target="../media/image1.jpeg"/><Relationship Id="rId2" Type="http://schemas.openxmlformats.org/officeDocument/2006/relationships/tags" Target="../tags/tag981.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9" Type="http://schemas.openxmlformats.org/officeDocument/2006/relationships/tags" Target="../tags/tag1000.xml"/><Relationship Id="rId8" Type="http://schemas.openxmlformats.org/officeDocument/2006/relationships/tags" Target="../tags/tag999.xml"/><Relationship Id="rId7" Type="http://schemas.openxmlformats.org/officeDocument/2006/relationships/image" Target="../media/image3.png"/><Relationship Id="rId6" Type="http://schemas.openxmlformats.org/officeDocument/2006/relationships/tags" Target="../tags/tag998.xml"/><Relationship Id="rId5" Type="http://schemas.openxmlformats.org/officeDocument/2006/relationships/image" Target="../media/image2.png"/><Relationship Id="rId4" Type="http://schemas.openxmlformats.org/officeDocument/2006/relationships/tags" Target="../tags/tag997.xml"/><Relationship Id="rId3" Type="http://schemas.openxmlformats.org/officeDocument/2006/relationships/image" Target="../media/image1.jpeg"/><Relationship Id="rId2" Type="http://schemas.openxmlformats.org/officeDocument/2006/relationships/tags" Target="../tags/tag996.xml"/><Relationship Id="rId13" Type="http://schemas.openxmlformats.org/officeDocument/2006/relationships/tags" Target="../tags/tag1004.xml"/><Relationship Id="rId12" Type="http://schemas.openxmlformats.org/officeDocument/2006/relationships/tags" Target="../tags/tag1003.xml"/><Relationship Id="rId11" Type="http://schemas.openxmlformats.org/officeDocument/2006/relationships/tags" Target="../tags/tag1002.xml"/><Relationship Id="rId10" Type="http://schemas.openxmlformats.org/officeDocument/2006/relationships/tags" Target="../tags/tag1001.xml"/><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08.xml"/><Relationship Id="rId7" Type="http://schemas.openxmlformats.org/officeDocument/2006/relationships/image" Target="../media/image5.png"/><Relationship Id="rId6" Type="http://schemas.openxmlformats.org/officeDocument/2006/relationships/tags" Target="../tags/tag1007.xml"/><Relationship Id="rId5" Type="http://schemas.openxmlformats.org/officeDocument/2006/relationships/image" Target="../media/image4.png"/><Relationship Id="rId4" Type="http://schemas.openxmlformats.org/officeDocument/2006/relationships/tags" Target="../tags/tag1006.xml"/><Relationship Id="rId3" Type="http://schemas.openxmlformats.org/officeDocument/2006/relationships/image" Target="../media/image1.jpeg"/><Relationship Id="rId2" Type="http://schemas.openxmlformats.org/officeDocument/2006/relationships/tags" Target="../tags/tag1005.xml"/><Relationship Id="rId14" Type="http://schemas.openxmlformats.org/officeDocument/2006/relationships/tags" Target="../tags/tag1013.xml"/><Relationship Id="rId13" Type="http://schemas.openxmlformats.org/officeDocument/2006/relationships/tags" Target="../tags/tag1012.xml"/><Relationship Id="rId12" Type="http://schemas.openxmlformats.org/officeDocument/2006/relationships/tags" Target="../tags/tag1011.xml"/><Relationship Id="rId11" Type="http://schemas.openxmlformats.org/officeDocument/2006/relationships/tags" Target="../tags/tag1010.xml"/><Relationship Id="rId10" Type="http://schemas.openxmlformats.org/officeDocument/2006/relationships/tags" Target="../tags/tag1009.xml"/><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017.xml"/><Relationship Id="rId7" Type="http://schemas.openxmlformats.org/officeDocument/2006/relationships/image" Target="../media/image8.png"/><Relationship Id="rId6" Type="http://schemas.openxmlformats.org/officeDocument/2006/relationships/tags" Target="../tags/tag1016.xml"/><Relationship Id="rId5" Type="http://schemas.openxmlformats.org/officeDocument/2006/relationships/image" Target="../media/image7.png"/><Relationship Id="rId4" Type="http://schemas.openxmlformats.org/officeDocument/2006/relationships/tags" Target="../tags/tag1015.xml"/><Relationship Id="rId3" Type="http://schemas.openxmlformats.org/officeDocument/2006/relationships/image" Target="../media/image1.jpeg"/><Relationship Id="rId2" Type="http://schemas.openxmlformats.org/officeDocument/2006/relationships/tags" Target="../tags/tag1014.xml"/><Relationship Id="rId14" Type="http://schemas.openxmlformats.org/officeDocument/2006/relationships/tags" Target="../tags/tag1022.xml"/><Relationship Id="rId13" Type="http://schemas.openxmlformats.org/officeDocument/2006/relationships/tags" Target="../tags/tag1021.xml"/><Relationship Id="rId12" Type="http://schemas.openxmlformats.org/officeDocument/2006/relationships/tags" Target="../tags/tag1020.xml"/><Relationship Id="rId11" Type="http://schemas.openxmlformats.org/officeDocument/2006/relationships/tags" Target="../tags/tag1019.xml"/><Relationship Id="rId10" Type="http://schemas.openxmlformats.org/officeDocument/2006/relationships/tags" Target="../tags/tag1018.xml"/><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26.xml"/><Relationship Id="rId7" Type="http://schemas.openxmlformats.org/officeDocument/2006/relationships/image" Target="../media/image5.png"/><Relationship Id="rId6" Type="http://schemas.openxmlformats.org/officeDocument/2006/relationships/tags" Target="../tags/tag1025.xml"/><Relationship Id="rId5" Type="http://schemas.openxmlformats.org/officeDocument/2006/relationships/image" Target="../media/image4.png"/><Relationship Id="rId4" Type="http://schemas.openxmlformats.org/officeDocument/2006/relationships/tags" Target="../tags/tag1024.xml"/><Relationship Id="rId3" Type="http://schemas.openxmlformats.org/officeDocument/2006/relationships/image" Target="../media/image1.jpeg"/><Relationship Id="rId2" Type="http://schemas.openxmlformats.org/officeDocument/2006/relationships/tags" Target="../tags/tag1023.xml"/><Relationship Id="rId15" Type="http://schemas.openxmlformats.org/officeDocument/2006/relationships/tags" Target="../tags/tag1032.xml"/><Relationship Id="rId14" Type="http://schemas.openxmlformats.org/officeDocument/2006/relationships/tags" Target="../tags/tag1031.xml"/><Relationship Id="rId13" Type="http://schemas.openxmlformats.org/officeDocument/2006/relationships/tags" Target="../tags/tag1030.xml"/><Relationship Id="rId12" Type="http://schemas.openxmlformats.org/officeDocument/2006/relationships/tags" Target="../tags/tag1029.xml"/><Relationship Id="rId11" Type="http://schemas.openxmlformats.org/officeDocument/2006/relationships/tags" Target="../tags/tag1028.xml"/><Relationship Id="rId10" Type="http://schemas.openxmlformats.org/officeDocument/2006/relationships/tags" Target="../tags/tag1027.xml"/><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36.xml"/><Relationship Id="rId7" Type="http://schemas.openxmlformats.org/officeDocument/2006/relationships/image" Target="../media/image5.png"/><Relationship Id="rId6" Type="http://schemas.openxmlformats.org/officeDocument/2006/relationships/tags" Target="../tags/tag1035.xml"/><Relationship Id="rId5" Type="http://schemas.openxmlformats.org/officeDocument/2006/relationships/image" Target="../media/image4.png"/><Relationship Id="rId4" Type="http://schemas.openxmlformats.org/officeDocument/2006/relationships/tags" Target="../tags/tag1034.xml"/><Relationship Id="rId3" Type="http://schemas.openxmlformats.org/officeDocument/2006/relationships/image" Target="../media/image1.jpeg"/><Relationship Id="rId2" Type="http://schemas.openxmlformats.org/officeDocument/2006/relationships/tags" Target="../tags/tag1033.xml"/><Relationship Id="rId17" Type="http://schemas.openxmlformats.org/officeDocument/2006/relationships/tags" Target="../tags/tag1044.xml"/><Relationship Id="rId16" Type="http://schemas.openxmlformats.org/officeDocument/2006/relationships/tags" Target="../tags/tag1043.xml"/><Relationship Id="rId15" Type="http://schemas.openxmlformats.org/officeDocument/2006/relationships/tags" Target="../tags/tag1042.xml"/><Relationship Id="rId14" Type="http://schemas.openxmlformats.org/officeDocument/2006/relationships/tags" Target="../tags/tag1041.xml"/><Relationship Id="rId13" Type="http://schemas.openxmlformats.org/officeDocument/2006/relationships/tags" Target="../tags/tag1040.xml"/><Relationship Id="rId12" Type="http://schemas.openxmlformats.org/officeDocument/2006/relationships/tags" Target="../tags/tag1039.xml"/><Relationship Id="rId11" Type="http://schemas.openxmlformats.org/officeDocument/2006/relationships/tags" Target="../tags/tag1038.xml"/><Relationship Id="rId10" Type="http://schemas.openxmlformats.org/officeDocument/2006/relationships/tags" Target="../tags/tag1037.xml"/><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049.xml"/><Relationship Id="rId8" Type="http://schemas.openxmlformats.org/officeDocument/2006/relationships/tags" Target="../tags/tag1048.xml"/><Relationship Id="rId7" Type="http://schemas.openxmlformats.org/officeDocument/2006/relationships/image" Target="../media/image11.png"/><Relationship Id="rId6" Type="http://schemas.openxmlformats.org/officeDocument/2006/relationships/tags" Target="../tags/tag1047.xml"/><Relationship Id="rId5" Type="http://schemas.openxmlformats.org/officeDocument/2006/relationships/image" Target="../media/image10.png"/><Relationship Id="rId4" Type="http://schemas.openxmlformats.org/officeDocument/2006/relationships/tags" Target="../tags/tag1046.xml"/><Relationship Id="rId3" Type="http://schemas.openxmlformats.org/officeDocument/2006/relationships/image" Target="../media/image1.jpeg"/><Relationship Id="rId2" Type="http://schemas.openxmlformats.org/officeDocument/2006/relationships/tags" Target="../tags/tag1045.xml"/><Relationship Id="rId11" Type="http://schemas.openxmlformats.org/officeDocument/2006/relationships/tags" Target="../tags/tag1051.xml"/><Relationship Id="rId10" Type="http://schemas.openxmlformats.org/officeDocument/2006/relationships/tags" Target="../tags/tag1050.xml"/><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58.xml"/><Relationship Id="rId7" Type="http://schemas.openxmlformats.org/officeDocument/2006/relationships/image" Target="../media/image5.png"/><Relationship Id="rId6" Type="http://schemas.openxmlformats.org/officeDocument/2006/relationships/tags" Target="../tags/tag1057.xml"/><Relationship Id="rId5" Type="http://schemas.openxmlformats.org/officeDocument/2006/relationships/image" Target="../media/image4.png"/><Relationship Id="rId4" Type="http://schemas.openxmlformats.org/officeDocument/2006/relationships/tags" Target="../tags/tag1056.xml"/><Relationship Id="rId3" Type="http://schemas.openxmlformats.org/officeDocument/2006/relationships/image" Target="../media/image1.jpeg"/><Relationship Id="rId2" Type="http://schemas.openxmlformats.org/officeDocument/2006/relationships/tags" Target="../tags/tag1055.xml"/><Relationship Id="rId15" Type="http://schemas.openxmlformats.org/officeDocument/2006/relationships/tags" Target="../tags/tag1064.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68.xml"/><Relationship Id="rId7" Type="http://schemas.openxmlformats.org/officeDocument/2006/relationships/image" Target="../media/image5.png"/><Relationship Id="rId6" Type="http://schemas.openxmlformats.org/officeDocument/2006/relationships/tags" Target="../tags/tag1067.xml"/><Relationship Id="rId5" Type="http://schemas.openxmlformats.org/officeDocument/2006/relationships/image" Target="../media/image4.png"/><Relationship Id="rId4" Type="http://schemas.openxmlformats.org/officeDocument/2006/relationships/tags" Target="../tags/tag1066.xml"/><Relationship Id="rId3" Type="http://schemas.openxmlformats.org/officeDocument/2006/relationships/image" Target="../media/image1.jpeg"/><Relationship Id="rId2" Type="http://schemas.openxmlformats.org/officeDocument/2006/relationships/tags" Target="../tags/tag1065.xml"/><Relationship Id="rId14" Type="http://schemas.openxmlformats.org/officeDocument/2006/relationships/tags" Target="../tags/tag1073.xml"/><Relationship Id="rId13" Type="http://schemas.openxmlformats.org/officeDocument/2006/relationships/tags" Target="../tags/tag1072.xml"/><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xml"/><Relationship Id="rId7" Type="http://schemas.openxmlformats.org/officeDocument/2006/relationships/image" Target="../media/image5.png"/><Relationship Id="rId6" Type="http://schemas.openxmlformats.org/officeDocument/2006/relationships/tags" Target="../tags/tag86.xml"/><Relationship Id="rId5" Type="http://schemas.openxmlformats.org/officeDocument/2006/relationships/image" Target="../media/image4.png"/><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77.xml"/><Relationship Id="rId7" Type="http://schemas.openxmlformats.org/officeDocument/2006/relationships/image" Target="../media/image5.png"/><Relationship Id="rId6" Type="http://schemas.openxmlformats.org/officeDocument/2006/relationships/tags" Target="../tags/tag1076.xml"/><Relationship Id="rId5" Type="http://schemas.openxmlformats.org/officeDocument/2006/relationships/image" Target="../media/image4.png"/><Relationship Id="rId4" Type="http://schemas.openxmlformats.org/officeDocument/2006/relationships/tags" Target="../tags/tag1075.xml"/><Relationship Id="rId3" Type="http://schemas.openxmlformats.org/officeDocument/2006/relationships/image" Target="../media/image1.jpeg"/><Relationship Id="rId2" Type="http://schemas.openxmlformats.org/officeDocument/2006/relationships/tags" Target="../tags/tag1074.xml"/><Relationship Id="rId13" Type="http://schemas.openxmlformats.org/officeDocument/2006/relationships/tags" Target="../tags/tag1081.xml"/><Relationship Id="rId12" Type="http://schemas.openxmlformats.org/officeDocument/2006/relationships/tags" Target="../tags/tag1080.xml"/><Relationship Id="rId11" Type="http://schemas.openxmlformats.org/officeDocument/2006/relationships/tags" Target="../tags/tag1079.xml"/><Relationship Id="rId10" Type="http://schemas.openxmlformats.org/officeDocument/2006/relationships/tags" Target="../tags/tag1078.xml"/><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086.xml"/><Relationship Id="rId8" Type="http://schemas.openxmlformats.org/officeDocument/2006/relationships/tags" Target="../tags/tag1085.xml"/><Relationship Id="rId7" Type="http://schemas.openxmlformats.org/officeDocument/2006/relationships/image" Target="../media/image3.png"/><Relationship Id="rId6" Type="http://schemas.openxmlformats.org/officeDocument/2006/relationships/tags" Target="../tags/tag1084.xml"/><Relationship Id="rId5" Type="http://schemas.openxmlformats.org/officeDocument/2006/relationships/image" Target="../media/image2.png"/><Relationship Id="rId4" Type="http://schemas.openxmlformats.org/officeDocument/2006/relationships/tags" Target="../tags/tag1083.xml"/><Relationship Id="rId3" Type="http://schemas.openxmlformats.org/officeDocument/2006/relationships/image" Target="../media/image1.jpeg"/><Relationship Id="rId2" Type="http://schemas.openxmlformats.org/officeDocument/2006/relationships/tags" Target="../tags/tag1082.xml"/><Relationship Id="rId13" Type="http://schemas.openxmlformats.org/officeDocument/2006/relationships/tags" Target="../tags/tag1090.xml"/><Relationship Id="rId12" Type="http://schemas.openxmlformats.org/officeDocument/2006/relationships/tags" Target="../tags/tag1089.xml"/><Relationship Id="rId11" Type="http://schemas.openxmlformats.org/officeDocument/2006/relationships/tags" Target="../tags/tag1088.xml"/><Relationship Id="rId10" Type="http://schemas.openxmlformats.org/officeDocument/2006/relationships/tags" Target="../tags/tag1087.xml"/><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94.xml"/><Relationship Id="rId7" Type="http://schemas.openxmlformats.org/officeDocument/2006/relationships/image" Target="../media/image5.png"/><Relationship Id="rId6" Type="http://schemas.openxmlformats.org/officeDocument/2006/relationships/tags" Target="../tags/tag1093.xml"/><Relationship Id="rId5" Type="http://schemas.openxmlformats.org/officeDocument/2006/relationships/image" Target="../media/image4.png"/><Relationship Id="rId4" Type="http://schemas.openxmlformats.org/officeDocument/2006/relationships/tags" Target="../tags/tag1092.xml"/><Relationship Id="rId3" Type="http://schemas.openxmlformats.org/officeDocument/2006/relationships/image" Target="../media/image1.jpeg"/><Relationship Id="rId2" Type="http://schemas.openxmlformats.org/officeDocument/2006/relationships/tags" Target="../tags/tag1091.xml"/><Relationship Id="rId13" Type="http://schemas.openxmlformats.org/officeDocument/2006/relationships/tags" Target="../tags/tag1098.xml"/><Relationship Id="rId12" Type="http://schemas.openxmlformats.org/officeDocument/2006/relationships/tags" Target="../tags/tag1097.xml"/><Relationship Id="rId11" Type="http://schemas.openxmlformats.org/officeDocument/2006/relationships/tags" Target="../tags/tag1096.xml"/><Relationship Id="rId10" Type="http://schemas.openxmlformats.org/officeDocument/2006/relationships/tags" Target="../tags/tag1095.xml"/><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image" Target="../media/image6.png"/><Relationship Id="rId7" Type="http://schemas.openxmlformats.org/officeDocument/2006/relationships/tags" Target="../tags/tag1102.xml"/><Relationship Id="rId6" Type="http://schemas.openxmlformats.org/officeDocument/2006/relationships/image" Target="../media/image5.png"/><Relationship Id="rId5" Type="http://schemas.openxmlformats.org/officeDocument/2006/relationships/tags" Target="../tags/tag1101.xml"/><Relationship Id="rId4" Type="http://schemas.openxmlformats.org/officeDocument/2006/relationships/tags" Target="../tags/tag1100.xml"/><Relationship Id="rId3" Type="http://schemas.openxmlformats.org/officeDocument/2006/relationships/image" Target="../media/image1.jpeg"/><Relationship Id="rId2" Type="http://schemas.openxmlformats.org/officeDocument/2006/relationships/tags" Target="../tags/tag1099.xml"/><Relationship Id="rId13" Type="http://schemas.openxmlformats.org/officeDocument/2006/relationships/tags" Target="../tags/tag1107.xml"/><Relationship Id="rId12" Type="http://schemas.openxmlformats.org/officeDocument/2006/relationships/tags" Target="../tags/tag1106.xml"/><Relationship Id="rId11" Type="http://schemas.openxmlformats.org/officeDocument/2006/relationships/tags" Target="../tags/tag1105.xml"/><Relationship Id="rId10" Type="http://schemas.openxmlformats.org/officeDocument/2006/relationships/tags" Target="../tags/tag1104.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113.xml"/><Relationship Id="rId8" Type="http://schemas.openxmlformats.org/officeDocument/2006/relationships/tags" Target="../tags/tag1112.xml"/><Relationship Id="rId7" Type="http://schemas.openxmlformats.org/officeDocument/2006/relationships/tags" Target="../tags/tag1111.xml"/><Relationship Id="rId6" Type="http://schemas.openxmlformats.org/officeDocument/2006/relationships/image" Target="../media/image5.png"/><Relationship Id="rId5" Type="http://schemas.openxmlformats.org/officeDocument/2006/relationships/tags" Target="../tags/tag1110.xml"/><Relationship Id="rId4" Type="http://schemas.openxmlformats.org/officeDocument/2006/relationships/tags" Target="../tags/tag1109.xml"/><Relationship Id="rId3" Type="http://schemas.openxmlformats.org/officeDocument/2006/relationships/image" Target="../media/image1.jpeg"/><Relationship Id="rId2" Type="http://schemas.openxmlformats.org/officeDocument/2006/relationships/tags" Target="../tags/tag1108.xml"/><Relationship Id="rId12" Type="http://schemas.openxmlformats.org/officeDocument/2006/relationships/tags" Target="../tags/tag1116.xml"/><Relationship Id="rId11" Type="http://schemas.openxmlformats.org/officeDocument/2006/relationships/tags" Target="../tags/tag1115.xml"/><Relationship Id="rId10" Type="http://schemas.openxmlformats.org/officeDocument/2006/relationships/tags" Target="../tags/tag1114.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122.xml"/><Relationship Id="rId8" Type="http://schemas.openxmlformats.org/officeDocument/2006/relationships/tags" Target="../tags/tag1121.xml"/><Relationship Id="rId7" Type="http://schemas.openxmlformats.org/officeDocument/2006/relationships/tags" Target="../tags/tag1120.xml"/><Relationship Id="rId6" Type="http://schemas.openxmlformats.org/officeDocument/2006/relationships/image" Target="../media/image6.png"/><Relationship Id="rId5" Type="http://schemas.openxmlformats.org/officeDocument/2006/relationships/tags" Target="../tags/tag1119.xml"/><Relationship Id="rId4" Type="http://schemas.openxmlformats.org/officeDocument/2006/relationships/tags" Target="../tags/tag1118.xml"/><Relationship Id="rId3" Type="http://schemas.openxmlformats.org/officeDocument/2006/relationships/image" Target="../media/image1.jpeg"/><Relationship Id="rId2" Type="http://schemas.openxmlformats.org/officeDocument/2006/relationships/tags" Target="../tags/tag1117.xml"/><Relationship Id="rId12" Type="http://schemas.openxmlformats.org/officeDocument/2006/relationships/tags" Target="../tags/tag1125.xml"/><Relationship Id="rId11" Type="http://schemas.openxmlformats.org/officeDocument/2006/relationships/tags" Target="../tags/tag1124.xml"/><Relationship Id="rId10" Type="http://schemas.openxmlformats.org/officeDocument/2006/relationships/tags" Target="../tags/tag1123.xml"/><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image" Target="../media/image5.png"/><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image" Target="../media/image1.jpeg"/><Relationship Id="rId2" Type="http://schemas.openxmlformats.org/officeDocument/2006/relationships/tags" Target="../tags/tag1126.xml"/><Relationship Id="rId12" Type="http://schemas.openxmlformats.org/officeDocument/2006/relationships/tags" Target="../tags/tag1134.xml"/><Relationship Id="rId11" Type="http://schemas.openxmlformats.org/officeDocument/2006/relationships/tags" Target="../tags/tag1133.xml"/><Relationship Id="rId10" Type="http://schemas.openxmlformats.org/officeDocument/2006/relationships/tags" Target="../tags/tag1132.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140.xml"/><Relationship Id="rId8" Type="http://schemas.openxmlformats.org/officeDocument/2006/relationships/tags" Target="../tags/tag1139.xml"/><Relationship Id="rId7" Type="http://schemas.openxmlformats.org/officeDocument/2006/relationships/tags" Target="../tags/tag1138.xml"/><Relationship Id="rId6" Type="http://schemas.openxmlformats.org/officeDocument/2006/relationships/image" Target="../media/image6.png"/><Relationship Id="rId5" Type="http://schemas.openxmlformats.org/officeDocument/2006/relationships/tags" Target="../tags/tag1137.xml"/><Relationship Id="rId4" Type="http://schemas.openxmlformats.org/officeDocument/2006/relationships/tags" Target="../tags/tag1136.xml"/><Relationship Id="rId3" Type="http://schemas.openxmlformats.org/officeDocument/2006/relationships/image" Target="../media/image1.jpeg"/><Relationship Id="rId2" Type="http://schemas.openxmlformats.org/officeDocument/2006/relationships/tags" Target="../tags/tag1135.xml"/><Relationship Id="rId14" Type="http://schemas.openxmlformats.org/officeDocument/2006/relationships/tags" Target="../tags/tag1145.xml"/><Relationship Id="rId13" Type="http://schemas.openxmlformats.org/officeDocument/2006/relationships/tags" Target="../tags/tag1144.xml"/><Relationship Id="rId12" Type="http://schemas.openxmlformats.org/officeDocument/2006/relationships/tags" Target="../tags/tag1143.xml"/><Relationship Id="rId11" Type="http://schemas.openxmlformats.org/officeDocument/2006/relationships/tags" Target="../tags/tag1142.xml"/><Relationship Id="rId10" Type="http://schemas.openxmlformats.org/officeDocument/2006/relationships/tags" Target="../tags/tag1141.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image" Target="../media/image6.png"/><Relationship Id="rId7" Type="http://schemas.openxmlformats.org/officeDocument/2006/relationships/tags" Target="../tags/tag1149.xml"/><Relationship Id="rId6" Type="http://schemas.openxmlformats.org/officeDocument/2006/relationships/image" Target="../media/image5.png"/><Relationship Id="rId5" Type="http://schemas.openxmlformats.org/officeDocument/2006/relationships/tags" Target="../tags/tag1148.xml"/><Relationship Id="rId4" Type="http://schemas.openxmlformats.org/officeDocument/2006/relationships/tags" Target="../tags/tag1147.xml"/><Relationship Id="rId3" Type="http://schemas.openxmlformats.org/officeDocument/2006/relationships/image" Target="../media/image1.jpeg"/><Relationship Id="rId2" Type="http://schemas.openxmlformats.org/officeDocument/2006/relationships/tags" Target="../tags/tag1146.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9" Type="http://schemas.openxmlformats.org/officeDocument/2006/relationships/tags" Target="../tags/tag1165.xml"/><Relationship Id="rId8" Type="http://schemas.openxmlformats.org/officeDocument/2006/relationships/tags" Target="../tags/tag1164.xml"/><Relationship Id="rId7" Type="http://schemas.openxmlformats.org/officeDocument/2006/relationships/image" Target="../media/image3.png"/><Relationship Id="rId6" Type="http://schemas.openxmlformats.org/officeDocument/2006/relationships/tags" Target="../tags/tag1163.xml"/><Relationship Id="rId5" Type="http://schemas.openxmlformats.org/officeDocument/2006/relationships/image" Target="../media/image2.png"/><Relationship Id="rId4" Type="http://schemas.openxmlformats.org/officeDocument/2006/relationships/tags" Target="../tags/tag1162.xml"/><Relationship Id="rId3" Type="http://schemas.openxmlformats.org/officeDocument/2006/relationships/image" Target="../media/image1.jpeg"/><Relationship Id="rId2" Type="http://schemas.openxmlformats.org/officeDocument/2006/relationships/tags" Target="../tags/tag1161.xml"/><Relationship Id="rId13" Type="http://schemas.openxmlformats.org/officeDocument/2006/relationships/tags" Target="../tags/tag1169.xml"/><Relationship Id="rId12" Type="http://schemas.openxmlformats.org/officeDocument/2006/relationships/tags" Target="../tags/tag1168.xml"/><Relationship Id="rId11" Type="http://schemas.openxmlformats.org/officeDocument/2006/relationships/tags" Target="../tags/tag1167.xml"/><Relationship Id="rId10" Type="http://schemas.openxmlformats.org/officeDocument/2006/relationships/tags" Target="../tags/tag1166.xml"/><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image" Target="../media/image3.png"/><Relationship Id="rId6" Type="http://schemas.openxmlformats.org/officeDocument/2006/relationships/tags" Target="../tags/tag94.xml"/><Relationship Id="rId5" Type="http://schemas.openxmlformats.org/officeDocument/2006/relationships/image" Target="../media/image2.png"/><Relationship Id="rId4" Type="http://schemas.openxmlformats.org/officeDocument/2006/relationships/tags" Target="../tags/tag93.xml"/><Relationship Id="rId3" Type="http://schemas.openxmlformats.org/officeDocument/2006/relationships/image" Target="../media/image1.jpeg"/><Relationship Id="rId2" Type="http://schemas.openxmlformats.org/officeDocument/2006/relationships/tags" Target="../tags/tag92.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173.xml"/><Relationship Id="rId7" Type="http://schemas.openxmlformats.org/officeDocument/2006/relationships/image" Target="../media/image5.png"/><Relationship Id="rId6" Type="http://schemas.openxmlformats.org/officeDocument/2006/relationships/tags" Target="../tags/tag1172.xml"/><Relationship Id="rId5" Type="http://schemas.openxmlformats.org/officeDocument/2006/relationships/image" Target="../media/image4.png"/><Relationship Id="rId4" Type="http://schemas.openxmlformats.org/officeDocument/2006/relationships/tags" Target="../tags/tag1171.xml"/><Relationship Id="rId3" Type="http://schemas.openxmlformats.org/officeDocument/2006/relationships/image" Target="../media/image1.jpeg"/><Relationship Id="rId2" Type="http://schemas.openxmlformats.org/officeDocument/2006/relationships/tags" Target="../tags/tag1170.xml"/><Relationship Id="rId14" Type="http://schemas.openxmlformats.org/officeDocument/2006/relationships/tags" Target="../tags/tag1178.xml"/><Relationship Id="rId13" Type="http://schemas.openxmlformats.org/officeDocument/2006/relationships/tags" Target="../tags/tag1177.xml"/><Relationship Id="rId12" Type="http://schemas.openxmlformats.org/officeDocument/2006/relationships/tags" Target="../tags/tag1176.xml"/><Relationship Id="rId11" Type="http://schemas.openxmlformats.org/officeDocument/2006/relationships/tags" Target="../tags/tag1175.xml"/><Relationship Id="rId10" Type="http://schemas.openxmlformats.org/officeDocument/2006/relationships/tags" Target="../tags/tag1174.xml"/><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182.xml"/><Relationship Id="rId7" Type="http://schemas.openxmlformats.org/officeDocument/2006/relationships/image" Target="../media/image8.png"/><Relationship Id="rId6" Type="http://schemas.openxmlformats.org/officeDocument/2006/relationships/tags" Target="../tags/tag1181.xml"/><Relationship Id="rId5" Type="http://schemas.openxmlformats.org/officeDocument/2006/relationships/image" Target="../media/image7.png"/><Relationship Id="rId4" Type="http://schemas.openxmlformats.org/officeDocument/2006/relationships/tags" Target="../tags/tag1180.xml"/><Relationship Id="rId3" Type="http://schemas.openxmlformats.org/officeDocument/2006/relationships/image" Target="../media/image1.jpeg"/><Relationship Id="rId2" Type="http://schemas.openxmlformats.org/officeDocument/2006/relationships/tags" Target="../tags/tag1179.xml"/><Relationship Id="rId14" Type="http://schemas.openxmlformats.org/officeDocument/2006/relationships/tags" Target="../tags/tag1187.xml"/><Relationship Id="rId13" Type="http://schemas.openxmlformats.org/officeDocument/2006/relationships/tags" Target="../tags/tag1186.xml"/><Relationship Id="rId12" Type="http://schemas.openxmlformats.org/officeDocument/2006/relationships/tags" Target="../tags/tag1185.xml"/><Relationship Id="rId11" Type="http://schemas.openxmlformats.org/officeDocument/2006/relationships/tags" Target="../tags/tag1184.xml"/><Relationship Id="rId10" Type="http://schemas.openxmlformats.org/officeDocument/2006/relationships/tags" Target="../tags/tag1183.xml"/><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191.xml"/><Relationship Id="rId7" Type="http://schemas.openxmlformats.org/officeDocument/2006/relationships/image" Target="../media/image5.png"/><Relationship Id="rId6" Type="http://schemas.openxmlformats.org/officeDocument/2006/relationships/tags" Target="../tags/tag1190.xml"/><Relationship Id="rId5" Type="http://schemas.openxmlformats.org/officeDocument/2006/relationships/image" Target="../media/image4.png"/><Relationship Id="rId4" Type="http://schemas.openxmlformats.org/officeDocument/2006/relationships/tags" Target="../tags/tag1189.xml"/><Relationship Id="rId3" Type="http://schemas.openxmlformats.org/officeDocument/2006/relationships/image" Target="../media/image1.jpeg"/><Relationship Id="rId2" Type="http://schemas.openxmlformats.org/officeDocument/2006/relationships/tags" Target="../tags/tag1188.xml"/><Relationship Id="rId15" Type="http://schemas.openxmlformats.org/officeDocument/2006/relationships/tags" Target="../tags/tag1197.xml"/><Relationship Id="rId14" Type="http://schemas.openxmlformats.org/officeDocument/2006/relationships/tags" Target="../tags/tag1196.xml"/><Relationship Id="rId13" Type="http://schemas.openxmlformats.org/officeDocument/2006/relationships/tags" Target="../tags/tag1195.xml"/><Relationship Id="rId12" Type="http://schemas.openxmlformats.org/officeDocument/2006/relationships/tags" Target="../tags/tag1194.xml"/><Relationship Id="rId11" Type="http://schemas.openxmlformats.org/officeDocument/2006/relationships/tags" Target="../tags/tag1193.xml"/><Relationship Id="rId10" Type="http://schemas.openxmlformats.org/officeDocument/2006/relationships/tags" Target="../tags/tag1192.xml"/><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01.xml"/><Relationship Id="rId7" Type="http://schemas.openxmlformats.org/officeDocument/2006/relationships/image" Target="../media/image5.png"/><Relationship Id="rId6" Type="http://schemas.openxmlformats.org/officeDocument/2006/relationships/tags" Target="../tags/tag1200.xml"/><Relationship Id="rId5" Type="http://schemas.openxmlformats.org/officeDocument/2006/relationships/image" Target="../media/image4.png"/><Relationship Id="rId4" Type="http://schemas.openxmlformats.org/officeDocument/2006/relationships/tags" Target="../tags/tag1199.xml"/><Relationship Id="rId3" Type="http://schemas.openxmlformats.org/officeDocument/2006/relationships/image" Target="../media/image1.jpeg"/><Relationship Id="rId2" Type="http://schemas.openxmlformats.org/officeDocument/2006/relationships/tags" Target="../tags/tag1198.xml"/><Relationship Id="rId17" Type="http://schemas.openxmlformats.org/officeDocument/2006/relationships/tags" Target="../tags/tag1209.xml"/><Relationship Id="rId16" Type="http://schemas.openxmlformats.org/officeDocument/2006/relationships/tags" Target="../tags/tag1208.xml"/><Relationship Id="rId15" Type="http://schemas.openxmlformats.org/officeDocument/2006/relationships/tags" Target="../tags/tag1207.xml"/><Relationship Id="rId14" Type="http://schemas.openxmlformats.org/officeDocument/2006/relationships/tags" Target="../tags/tag1206.xml"/><Relationship Id="rId13" Type="http://schemas.openxmlformats.org/officeDocument/2006/relationships/tags" Target="../tags/tag1205.xml"/><Relationship Id="rId12" Type="http://schemas.openxmlformats.org/officeDocument/2006/relationships/tags" Target="../tags/tag1204.xml"/><Relationship Id="rId11" Type="http://schemas.openxmlformats.org/officeDocument/2006/relationships/tags" Target="../tags/tag1203.xml"/><Relationship Id="rId10" Type="http://schemas.openxmlformats.org/officeDocument/2006/relationships/tags" Target="../tags/tag1202.xml"/><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1214.xml"/><Relationship Id="rId8" Type="http://schemas.openxmlformats.org/officeDocument/2006/relationships/tags" Target="../tags/tag1213.xml"/><Relationship Id="rId7" Type="http://schemas.openxmlformats.org/officeDocument/2006/relationships/image" Target="../media/image11.png"/><Relationship Id="rId6" Type="http://schemas.openxmlformats.org/officeDocument/2006/relationships/tags" Target="../tags/tag1212.xml"/><Relationship Id="rId5" Type="http://schemas.openxmlformats.org/officeDocument/2006/relationships/image" Target="../media/image10.png"/><Relationship Id="rId4" Type="http://schemas.openxmlformats.org/officeDocument/2006/relationships/tags" Target="../tags/tag1211.xml"/><Relationship Id="rId3" Type="http://schemas.openxmlformats.org/officeDocument/2006/relationships/image" Target="../media/image1.jpeg"/><Relationship Id="rId2" Type="http://schemas.openxmlformats.org/officeDocument/2006/relationships/tags" Target="../tags/tag1210.xml"/><Relationship Id="rId11" Type="http://schemas.openxmlformats.org/officeDocument/2006/relationships/tags" Target="../tags/tag1216.xml"/><Relationship Id="rId10" Type="http://schemas.openxmlformats.org/officeDocument/2006/relationships/tags" Target="../tags/tag1215.xml"/><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4" Type="http://schemas.openxmlformats.org/officeDocument/2006/relationships/tags" Target="../tags/tag1219.xml"/><Relationship Id="rId3" Type="http://schemas.openxmlformats.org/officeDocument/2006/relationships/tags" Target="../tags/tag1218.xml"/><Relationship Id="rId2" Type="http://schemas.openxmlformats.org/officeDocument/2006/relationships/tags" Target="../tags/tag1217.xml"/><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23.xml"/><Relationship Id="rId7" Type="http://schemas.openxmlformats.org/officeDocument/2006/relationships/image" Target="../media/image5.png"/><Relationship Id="rId6" Type="http://schemas.openxmlformats.org/officeDocument/2006/relationships/tags" Target="../tags/tag1222.xml"/><Relationship Id="rId5" Type="http://schemas.openxmlformats.org/officeDocument/2006/relationships/image" Target="../media/image4.png"/><Relationship Id="rId4" Type="http://schemas.openxmlformats.org/officeDocument/2006/relationships/tags" Target="../tags/tag1221.xml"/><Relationship Id="rId3" Type="http://schemas.openxmlformats.org/officeDocument/2006/relationships/image" Target="../media/image1.jpeg"/><Relationship Id="rId2" Type="http://schemas.openxmlformats.org/officeDocument/2006/relationships/tags" Target="../tags/tag1220.xml"/><Relationship Id="rId15" Type="http://schemas.openxmlformats.org/officeDocument/2006/relationships/tags" Target="../tags/tag1229.xml"/><Relationship Id="rId14" Type="http://schemas.openxmlformats.org/officeDocument/2006/relationships/tags" Target="../tags/tag1228.xml"/><Relationship Id="rId13" Type="http://schemas.openxmlformats.org/officeDocument/2006/relationships/tags" Target="../tags/tag1227.xml"/><Relationship Id="rId12" Type="http://schemas.openxmlformats.org/officeDocument/2006/relationships/tags" Target="../tags/tag1226.xml"/><Relationship Id="rId11" Type="http://schemas.openxmlformats.org/officeDocument/2006/relationships/tags" Target="../tags/tag1225.xml"/><Relationship Id="rId10" Type="http://schemas.openxmlformats.org/officeDocument/2006/relationships/tags" Target="../tags/tag1224.xml"/><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33.xml"/><Relationship Id="rId7" Type="http://schemas.openxmlformats.org/officeDocument/2006/relationships/image" Target="../media/image5.png"/><Relationship Id="rId6" Type="http://schemas.openxmlformats.org/officeDocument/2006/relationships/tags" Target="../tags/tag1232.xml"/><Relationship Id="rId5" Type="http://schemas.openxmlformats.org/officeDocument/2006/relationships/image" Target="../media/image4.png"/><Relationship Id="rId4" Type="http://schemas.openxmlformats.org/officeDocument/2006/relationships/tags" Target="../tags/tag1231.xml"/><Relationship Id="rId3" Type="http://schemas.openxmlformats.org/officeDocument/2006/relationships/image" Target="../media/image1.jpeg"/><Relationship Id="rId2" Type="http://schemas.openxmlformats.org/officeDocument/2006/relationships/tags" Target="../tags/tag1230.xml"/><Relationship Id="rId14" Type="http://schemas.openxmlformats.org/officeDocument/2006/relationships/tags" Target="../tags/tag1238.xml"/><Relationship Id="rId13" Type="http://schemas.openxmlformats.org/officeDocument/2006/relationships/tags" Target="../tags/tag1237.xml"/><Relationship Id="rId12" Type="http://schemas.openxmlformats.org/officeDocument/2006/relationships/tags" Target="../tags/tag1236.xml"/><Relationship Id="rId11" Type="http://schemas.openxmlformats.org/officeDocument/2006/relationships/tags" Target="../tags/tag1235.xml"/><Relationship Id="rId10" Type="http://schemas.openxmlformats.org/officeDocument/2006/relationships/tags" Target="../tags/tag1234.xml"/><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42.xml"/><Relationship Id="rId7" Type="http://schemas.openxmlformats.org/officeDocument/2006/relationships/image" Target="../media/image5.png"/><Relationship Id="rId6" Type="http://schemas.openxmlformats.org/officeDocument/2006/relationships/tags" Target="../tags/tag1241.xml"/><Relationship Id="rId5" Type="http://schemas.openxmlformats.org/officeDocument/2006/relationships/image" Target="../media/image4.png"/><Relationship Id="rId4" Type="http://schemas.openxmlformats.org/officeDocument/2006/relationships/tags" Target="../tags/tag1240.xml"/><Relationship Id="rId3" Type="http://schemas.openxmlformats.org/officeDocument/2006/relationships/image" Target="../media/image1.jpeg"/><Relationship Id="rId2" Type="http://schemas.openxmlformats.org/officeDocument/2006/relationships/tags" Target="../tags/tag1239.xml"/><Relationship Id="rId13" Type="http://schemas.openxmlformats.org/officeDocument/2006/relationships/tags" Target="../tags/tag1246.xml"/><Relationship Id="rId12" Type="http://schemas.openxmlformats.org/officeDocument/2006/relationships/tags" Target="../tags/tag1245.xml"/><Relationship Id="rId11" Type="http://schemas.openxmlformats.org/officeDocument/2006/relationships/tags" Target="../tags/tag1244.xml"/><Relationship Id="rId10" Type="http://schemas.openxmlformats.org/officeDocument/2006/relationships/tags" Target="../tags/tag1243.xml"/><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1251.xml"/><Relationship Id="rId8" Type="http://schemas.openxmlformats.org/officeDocument/2006/relationships/tags" Target="../tags/tag1250.xml"/><Relationship Id="rId7" Type="http://schemas.openxmlformats.org/officeDocument/2006/relationships/image" Target="../media/image3.png"/><Relationship Id="rId6" Type="http://schemas.openxmlformats.org/officeDocument/2006/relationships/tags" Target="../tags/tag1249.xml"/><Relationship Id="rId5" Type="http://schemas.openxmlformats.org/officeDocument/2006/relationships/image" Target="../media/image2.png"/><Relationship Id="rId4" Type="http://schemas.openxmlformats.org/officeDocument/2006/relationships/tags" Target="../tags/tag1248.xml"/><Relationship Id="rId3" Type="http://schemas.openxmlformats.org/officeDocument/2006/relationships/image" Target="../media/image1.jpeg"/><Relationship Id="rId2" Type="http://schemas.openxmlformats.org/officeDocument/2006/relationships/tags" Target="../tags/tag1247.xml"/><Relationship Id="rId13" Type="http://schemas.openxmlformats.org/officeDocument/2006/relationships/tags" Target="../tags/tag1255.xml"/><Relationship Id="rId12" Type="http://schemas.openxmlformats.org/officeDocument/2006/relationships/tags" Target="../tags/tag1254.xml"/><Relationship Id="rId11" Type="http://schemas.openxmlformats.org/officeDocument/2006/relationships/tags" Target="../tags/tag1253.xml"/><Relationship Id="rId10" Type="http://schemas.openxmlformats.org/officeDocument/2006/relationships/tags" Target="../tags/tag1252.xml"/><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4.xml"/><Relationship Id="rId7" Type="http://schemas.openxmlformats.org/officeDocument/2006/relationships/image" Target="../media/image5.png"/><Relationship Id="rId6" Type="http://schemas.openxmlformats.org/officeDocument/2006/relationships/tags" Target="../tags/tag103.xml"/><Relationship Id="rId5" Type="http://schemas.openxmlformats.org/officeDocument/2006/relationships/image" Target="../media/image4.png"/><Relationship Id="rId4" Type="http://schemas.openxmlformats.org/officeDocument/2006/relationships/tags" Target="../tags/tag102.xml"/><Relationship Id="rId3" Type="http://schemas.openxmlformats.org/officeDocument/2006/relationships/image" Target="../media/image1.jpeg"/><Relationship Id="rId2" Type="http://schemas.openxmlformats.org/officeDocument/2006/relationships/tags" Target="../tags/tag101.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59.xml"/><Relationship Id="rId7" Type="http://schemas.openxmlformats.org/officeDocument/2006/relationships/image" Target="../media/image5.png"/><Relationship Id="rId6" Type="http://schemas.openxmlformats.org/officeDocument/2006/relationships/tags" Target="../tags/tag1258.xml"/><Relationship Id="rId5" Type="http://schemas.openxmlformats.org/officeDocument/2006/relationships/image" Target="../media/image4.png"/><Relationship Id="rId4" Type="http://schemas.openxmlformats.org/officeDocument/2006/relationships/tags" Target="../tags/tag1257.xml"/><Relationship Id="rId3" Type="http://schemas.openxmlformats.org/officeDocument/2006/relationships/image" Target="../media/image1.jpeg"/><Relationship Id="rId2" Type="http://schemas.openxmlformats.org/officeDocument/2006/relationships/tags" Target="../tags/tag1256.xml"/><Relationship Id="rId13" Type="http://schemas.openxmlformats.org/officeDocument/2006/relationships/tags" Target="../tags/tag1263.xml"/><Relationship Id="rId12" Type="http://schemas.openxmlformats.org/officeDocument/2006/relationships/tags" Target="../tags/tag1262.xml"/><Relationship Id="rId11" Type="http://schemas.openxmlformats.org/officeDocument/2006/relationships/tags" Target="../tags/tag1261.xml"/><Relationship Id="rId10" Type="http://schemas.openxmlformats.org/officeDocument/2006/relationships/tags" Target="../tags/tag1260.xml"/><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9" Type="http://schemas.openxmlformats.org/officeDocument/2006/relationships/tags" Target="../tags/tag1268.xml"/><Relationship Id="rId8" Type="http://schemas.openxmlformats.org/officeDocument/2006/relationships/image" Target="../media/image6.png"/><Relationship Id="rId7" Type="http://schemas.openxmlformats.org/officeDocument/2006/relationships/tags" Target="../tags/tag1267.xml"/><Relationship Id="rId6" Type="http://schemas.openxmlformats.org/officeDocument/2006/relationships/image" Target="../media/image5.png"/><Relationship Id="rId5" Type="http://schemas.openxmlformats.org/officeDocument/2006/relationships/tags" Target="../tags/tag1266.xml"/><Relationship Id="rId4" Type="http://schemas.openxmlformats.org/officeDocument/2006/relationships/tags" Target="../tags/tag1265.xml"/><Relationship Id="rId3" Type="http://schemas.openxmlformats.org/officeDocument/2006/relationships/image" Target="../media/image1.jpeg"/><Relationship Id="rId2" Type="http://schemas.openxmlformats.org/officeDocument/2006/relationships/tags" Target="../tags/tag1264.xml"/><Relationship Id="rId13" Type="http://schemas.openxmlformats.org/officeDocument/2006/relationships/tags" Target="../tags/tag1272.xml"/><Relationship Id="rId12" Type="http://schemas.openxmlformats.org/officeDocument/2006/relationships/tags" Target="../tags/tag1271.xml"/><Relationship Id="rId11" Type="http://schemas.openxmlformats.org/officeDocument/2006/relationships/tags" Target="../tags/tag1270.xml"/><Relationship Id="rId10" Type="http://schemas.openxmlformats.org/officeDocument/2006/relationships/tags" Target="../tags/tag1269.xml"/><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image" Target="../media/image5.png"/><Relationship Id="rId5" Type="http://schemas.openxmlformats.org/officeDocument/2006/relationships/tags" Target="../tags/tag1275.xml"/><Relationship Id="rId4" Type="http://schemas.openxmlformats.org/officeDocument/2006/relationships/tags" Target="../tags/tag1274.xml"/><Relationship Id="rId3" Type="http://schemas.openxmlformats.org/officeDocument/2006/relationships/image" Target="../media/image1.jpeg"/><Relationship Id="rId2" Type="http://schemas.openxmlformats.org/officeDocument/2006/relationships/tags" Target="../tags/tag1273.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9" Type="http://schemas.openxmlformats.org/officeDocument/2006/relationships/tags" Target="../tags/tag1287.xml"/><Relationship Id="rId8" Type="http://schemas.openxmlformats.org/officeDocument/2006/relationships/tags" Target="../tags/tag1286.xml"/><Relationship Id="rId7" Type="http://schemas.openxmlformats.org/officeDocument/2006/relationships/tags" Target="../tags/tag1285.xml"/><Relationship Id="rId6" Type="http://schemas.openxmlformats.org/officeDocument/2006/relationships/image" Target="../media/image6.png"/><Relationship Id="rId5" Type="http://schemas.openxmlformats.org/officeDocument/2006/relationships/tags" Target="../tags/tag1284.xml"/><Relationship Id="rId4" Type="http://schemas.openxmlformats.org/officeDocument/2006/relationships/tags" Target="../tags/tag1283.xml"/><Relationship Id="rId3" Type="http://schemas.openxmlformats.org/officeDocument/2006/relationships/image" Target="../media/image1.jpeg"/><Relationship Id="rId2" Type="http://schemas.openxmlformats.org/officeDocument/2006/relationships/tags" Target="../tags/tag1282.xml"/><Relationship Id="rId12" Type="http://schemas.openxmlformats.org/officeDocument/2006/relationships/tags" Target="../tags/tag1290.xml"/><Relationship Id="rId11" Type="http://schemas.openxmlformats.org/officeDocument/2006/relationships/tags" Target="../tags/tag1289.xml"/><Relationship Id="rId10" Type="http://schemas.openxmlformats.org/officeDocument/2006/relationships/tags" Target="../tags/tag1288.xml"/><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9" Type="http://schemas.openxmlformats.org/officeDocument/2006/relationships/tags" Target="../tags/tag1296.xml"/><Relationship Id="rId8" Type="http://schemas.openxmlformats.org/officeDocument/2006/relationships/tags" Target="../tags/tag1295.xml"/><Relationship Id="rId7" Type="http://schemas.openxmlformats.org/officeDocument/2006/relationships/tags" Target="../tags/tag1294.xml"/><Relationship Id="rId6" Type="http://schemas.openxmlformats.org/officeDocument/2006/relationships/image" Target="../media/image5.png"/><Relationship Id="rId5" Type="http://schemas.openxmlformats.org/officeDocument/2006/relationships/tags" Target="../tags/tag1293.xml"/><Relationship Id="rId4" Type="http://schemas.openxmlformats.org/officeDocument/2006/relationships/tags" Target="../tags/tag1292.xml"/><Relationship Id="rId3" Type="http://schemas.openxmlformats.org/officeDocument/2006/relationships/image" Target="../media/image1.jpeg"/><Relationship Id="rId2" Type="http://schemas.openxmlformats.org/officeDocument/2006/relationships/tags" Target="../tags/tag1291.xml"/><Relationship Id="rId12" Type="http://schemas.openxmlformats.org/officeDocument/2006/relationships/tags" Target="../tags/tag1299.xml"/><Relationship Id="rId11" Type="http://schemas.openxmlformats.org/officeDocument/2006/relationships/tags" Target="../tags/tag1298.xml"/><Relationship Id="rId10" Type="http://schemas.openxmlformats.org/officeDocument/2006/relationships/tags" Target="../tags/tag1297.xml"/><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9" Type="http://schemas.openxmlformats.org/officeDocument/2006/relationships/tags" Target="../tags/tag1305.xml"/><Relationship Id="rId8" Type="http://schemas.openxmlformats.org/officeDocument/2006/relationships/tags" Target="../tags/tag1304.xml"/><Relationship Id="rId7" Type="http://schemas.openxmlformats.org/officeDocument/2006/relationships/tags" Target="../tags/tag1303.xml"/><Relationship Id="rId6" Type="http://schemas.openxmlformats.org/officeDocument/2006/relationships/image" Target="../media/image6.png"/><Relationship Id="rId5" Type="http://schemas.openxmlformats.org/officeDocument/2006/relationships/tags" Target="../tags/tag1302.xml"/><Relationship Id="rId4" Type="http://schemas.openxmlformats.org/officeDocument/2006/relationships/tags" Target="../tags/tag1301.xml"/><Relationship Id="rId3" Type="http://schemas.openxmlformats.org/officeDocument/2006/relationships/image" Target="../media/image1.jpeg"/><Relationship Id="rId2" Type="http://schemas.openxmlformats.org/officeDocument/2006/relationships/tags" Target="../tags/tag1300.xml"/><Relationship Id="rId14" Type="http://schemas.openxmlformats.org/officeDocument/2006/relationships/tags" Target="../tags/tag1310.xml"/><Relationship Id="rId13" Type="http://schemas.openxmlformats.org/officeDocument/2006/relationships/tags" Target="../tags/tag1309.xml"/><Relationship Id="rId12" Type="http://schemas.openxmlformats.org/officeDocument/2006/relationships/tags" Target="../tags/tag1308.xml"/><Relationship Id="rId11" Type="http://schemas.openxmlformats.org/officeDocument/2006/relationships/tags" Target="../tags/tag1307.xml"/><Relationship Id="rId10" Type="http://schemas.openxmlformats.org/officeDocument/2006/relationships/tags" Target="../tags/tag1306.xml"/><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9" Type="http://schemas.openxmlformats.org/officeDocument/2006/relationships/tags" Target="../tags/tag1315.xml"/><Relationship Id="rId8" Type="http://schemas.openxmlformats.org/officeDocument/2006/relationships/image" Target="../media/image6.png"/><Relationship Id="rId7" Type="http://schemas.openxmlformats.org/officeDocument/2006/relationships/tags" Target="../tags/tag1314.xml"/><Relationship Id="rId6" Type="http://schemas.openxmlformats.org/officeDocument/2006/relationships/image" Target="../media/image5.png"/><Relationship Id="rId5" Type="http://schemas.openxmlformats.org/officeDocument/2006/relationships/tags" Target="../tags/tag1313.xml"/><Relationship Id="rId4" Type="http://schemas.openxmlformats.org/officeDocument/2006/relationships/tags" Target="../tags/tag1312.xml"/><Relationship Id="rId3" Type="http://schemas.openxmlformats.org/officeDocument/2006/relationships/image" Target="../media/image1.jpeg"/><Relationship Id="rId2" Type="http://schemas.openxmlformats.org/officeDocument/2006/relationships/tags" Target="../tags/tag1311.xml"/><Relationship Id="rId13" Type="http://schemas.openxmlformats.org/officeDocument/2006/relationships/tags" Target="../tags/tag1319.xml"/><Relationship Id="rId12" Type="http://schemas.openxmlformats.org/officeDocument/2006/relationships/tags" Target="../tags/tag1318.xml"/><Relationship Id="rId11" Type="http://schemas.openxmlformats.org/officeDocument/2006/relationships/tags" Target="../tags/tag1317.xml"/><Relationship Id="rId10" Type="http://schemas.openxmlformats.org/officeDocument/2006/relationships/tags" Target="../tags/tag1316.xml"/><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media/image6.png"/><Relationship Id="rId7" Type="http://schemas.openxmlformats.org/officeDocument/2006/relationships/tags" Target="../tags/tag112.xml"/><Relationship Id="rId6" Type="http://schemas.openxmlformats.org/officeDocument/2006/relationships/image" Target="../media/image5.png"/><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image" Target="../media/image1.jpeg"/><Relationship Id="rId2" Type="http://schemas.openxmlformats.org/officeDocument/2006/relationships/tags" Target="../tags/tag109.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image" Target="../media/image5.pn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1.jpeg"/><Relationship Id="rId2" Type="http://schemas.openxmlformats.org/officeDocument/2006/relationships/tags" Target="../tags/tag118.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image" Target="../media/image6.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image" Target="../media/image1.jpeg"/><Relationship Id="rId2" Type="http://schemas.openxmlformats.org/officeDocument/2006/relationships/tags" Target="../tags/tag127.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image" Target="../media/image5.pn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1.jpeg"/><Relationship Id="rId2" Type="http://schemas.openxmlformats.org/officeDocument/2006/relationships/tags" Target="../tags/tag136.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image" Target="../media/image6.pn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image" Target="../media/image1.jpeg"/><Relationship Id="rId2" Type="http://schemas.openxmlformats.org/officeDocument/2006/relationships/tags" Target="../tags/tag145.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image" Target="../media/image6.png"/><Relationship Id="rId7" Type="http://schemas.openxmlformats.org/officeDocument/2006/relationships/tags" Target="../tags/tag159.xml"/><Relationship Id="rId6" Type="http://schemas.openxmlformats.org/officeDocument/2006/relationships/image" Target="../media/image5.png"/><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1.jpeg"/><Relationship Id="rId2" Type="http://schemas.openxmlformats.org/officeDocument/2006/relationships/tags" Target="../tags/tag156.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image" Target="../media/image3.png"/><Relationship Id="rId6" Type="http://schemas.openxmlformats.org/officeDocument/2006/relationships/tags" Target="../tags/tag173.xml"/><Relationship Id="rId5" Type="http://schemas.openxmlformats.org/officeDocument/2006/relationships/image" Target="../media/image2.png"/><Relationship Id="rId4" Type="http://schemas.openxmlformats.org/officeDocument/2006/relationships/tags" Target="../tags/tag172.xml"/><Relationship Id="rId3" Type="http://schemas.openxmlformats.org/officeDocument/2006/relationships/image" Target="../media/image1.jpeg"/><Relationship Id="rId2" Type="http://schemas.openxmlformats.org/officeDocument/2006/relationships/tags" Target="../tags/tag171.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3.xml"/><Relationship Id="rId7" Type="http://schemas.openxmlformats.org/officeDocument/2006/relationships/image" Target="../media/image5.png"/><Relationship Id="rId6" Type="http://schemas.openxmlformats.org/officeDocument/2006/relationships/tags" Target="../tags/tag182.xml"/><Relationship Id="rId5" Type="http://schemas.openxmlformats.org/officeDocument/2006/relationships/image" Target="../media/image4.png"/><Relationship Id="rId4" Type="http://schemas.openxmlformats.org/officeDocument/2006/relationships/tags" Target="../tags/tag181.xml"/><Relationship Id="rId3" Type="http://schemas.openxmlformats.org/officeDocument/2006/relationships/image" Target="../media/image1.jpeg"/><Relationship Id="rId2" Type="http://schemas.openxmlformats.org/officeDocument/2006/relationships/tags" Target="../tags/tag180.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92.xml"/><Relationship Id="rId7" Type="http://schemas.openxmlformats.org/officeDocument/2006/relationships/image" Target="../media/image8.png"/><Relationship Id="rId6" Type="http://schemas.openxmlformats.org/officeDocument/2006/relationships/tags" Target="../tags/tag191.xml"/><Relationship Id="rId5" Type="http://schemas.openxmlformats.org/officeDocument/2006/relationships/image" Target="../media/image7.png"/><Relationship Id="rId4" Type="http://schemas.openxmlformats.org/officeDocument/2006/relationships/tags" Target="../tags/tag190.xml"/><Relationship Id="rId3" Type="http://schemas.openxmlformats.org/officeDocument/2006/relationships/image" Target="../media/image1.jpeg"/><Relationship Id="rId2" Type="http://schemas.openxmlformats.org/officeDocument/2006/relationships/tags" Target="../tags/tag189.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01.xml"/><Relationship Id="rId7" Type="http://schemas.openxmlformats.org/officeDocument/2006/relationships/image" Target="../media/image5.png"/><Relationship Id="rId6" Type="http://schemas.openxmlformats.org/officeDocument/2006/relationships/tags" Target="../tags/tag200.xml"/><Relationship Id="rId5" Type="http://schemas.openxmlformats.org/officeDocument/2006/relationships/image" Target="../media/image4.png"/><Relationship Id="rId4" Type="http://schemas.openxmlformats.org/officeDocument/2006/relationships/tags" Target="../tags/tag199.xml"/><Relationship Id="rId3" Type="http://schemas.openxmlformats.org/officeDocument/2006/relationships/image" Target="../media/image1.jpeg"/><Relationship Id="rId2" Type="http://schemas.openxmlformats.org/officeDocument/2006/relationships/tags" Target="../tags/tag19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11.xml"/><Relationship Id="rId7" Type="http://schemas.openxmlformats.org/officeDocument/2006/relationships/image" Target="../media/image5.png"/><Relationship Id="rId6" Type="http://schemas.openxmlformats.org/officeDocument/2006/relationships/tags" Target="../tags/tag210.xml"/><Relationship Id="rId5" Type="http://schemas.openxmlformats.org/officeDocument/2006/relationships/image" Target="../media/image4.png"/><Relationship Id="rId4" Type="http://schemas.openxmlformats.org/officeDocument/2006/relationships/tags" Target="../tags/tag209.xml"/><Relationship Id="rId3" Type="http://schemas.openxmlformats.org/officeDocument/2006/relationships/image" Target="../media/image1.jpeg"/><Relationship Id="rId2" Type="http://schemas.openxmlformats.org/officeDocument/2006/relationships/tags" Target="../tags/tag208.xml"/><Relationship Id="rId17" Type="http://schemas.openxmlformats.org/officeDocument/2006/relationships/tags" Target="../tags/tag219.xml"/><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11.png"/><Relationship Id="rId6" Type="http://schemas.openxmlformats.org/officeDocument/2006/relationships/tags" Target="../tags/tag222.xml"/><Relationship Id="rId5" Type="http://schemas.openxmlformats.org/officeDocument/2006/relationships/image" Target="../media/image10.png"/><Relationship Id="rId4" Type="http://schemas.openxmlformats.org/officeDocument/2006/relationships/tags" Target="../tags/tag221.xml"/><Relationship Id="rId3" Type="http://schemas.openxmlformats.org/officeDocument/2006/relationships/image" Target="../media/image1.jpeg"/><Relationship Id="rId2" Type="http://schemas.openxmlformats.org/officeDocument/2006/relationships/tags" Target="../tags/tag220.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33.xml"/><Relationship Id="rId7" Type="http://schemas.openxmlformats.org/officeDocument/2006/relationships/image" Target="../media/image5.png"/><Relationship Id="rId6" Type="http://schemas.openxmlformats.org/officeDocument/2006/relationships/tags" Target="../tags/tag232.xml"/><Relationship Id="rId5" Type="http://schemas.openxmlformats.org/officeDocument/2006/relationships/image" Target="../media/image4.png"/><Relationship Id="rId4" Type="http://schemas.openxmlformats.org/officeDocument/2006/relationships/tags" Target="../tags/tag231.xml"/><Relationship Id="rId3" Type="http://schemas.openxmlformats.org/officeDocument/2006/relationships/image" Target="../media/image1.jpeg"/><Relationship Id="rId2" Type="http://schemas.openxmlformats.org/officeDocument/2006/relationships/tags" Target="../tags/tag23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43.xml"/><Relationship Id="rId7" Type="http://schemas.openxmlformats.org/officeDocument/2006/relationships/image" Target="../media/image5.png"/><Relationship Id="rId6" Type="http://schemas.openxmlformats.org/officeDocument/2006/relationships/tags" Target="../tags/tag242.xml"/><Relationship Id="rId5" Type="http://schemas.openxmlformats.org/officeDocument/2006/relationships/image" Target="../media/image4.png"/><Relationship Id="rId4" Type="http://schemas.openxmlformats.org/officeDocument/2006/relationships/tags" Target="../tags/tag241.xml"/><Relationship Id="rId3" Type="http://schemas.openxmlformats.org/officeDocument/2006/relationships/image" Target="../media/image1.jpeg"/><Relationship Id="rId2" Type="http://schemas.openxmlformats.org/officeDocument/2006/relationships/tags" Target="../tags/tag240.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1.jpeg"/><Relationship Id="rId2" Type="http://schemas.openxmlformats.org/officeDocument/2006/relationships/tags" Target="../tags/tag6.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52.xml"/><Relationship Id="rId7" Type="http://schemas.openxmlformats.org/officeDocument/2006/relationships/image" Target="../media/image5.png"/><Relationship Id="rId6" Type="http://schemas.openxmlformats.org/officeDocument/2006/relationships/tags" Target="../tags/tag251.xml"/><Relationship Id="rId5" Type="http://schemas.openxmlformats.org/officeDocument/2006/relationships/image" Target="../media/image4.png"/><Relationship Id="rId4" Type="http://schemas.openxmlformats.org/officeDocument/2006/relationships/tags" Target="../tags/tag250.xml"/><Relationship Id="rId3" Type="http://schemas.openxmlformats.org/officeDocument/2006/relationships/image" Target="../media/image1.jpeg"/><Relationship Id="rId2" Type="http://schemas.openxmlformats.org/officeDocument/2006/relationships/tags" Target="../tags/tag249.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image" Target="../media/image3.png"/><Relationship Id="rId6" Type="http://schemas.openxmlformats.org/officeDocument/2006/relationships/tags" Target="../tags/tag259.xml"/><Relationship Id="rId5" Type="http://schemas.openxmlformats.org/officeDocument/2006/relationships/image" Target="../media/image2.png"/><Relationship Id="rId4" Type="http://schemas.openxmlformats.org/officeDocument/2006/relationships/tags" Target="../tags/tag258.xml"/><Relationship Id="rId3" Type="http://schemas.openxmlformats.org/officeDocument/2006/relationships/image" Target="../media/image1.jpeg"/><Relationship Id="rId2" Type="http://schemas.openxmlformats.org/officeDocument/2006/relationships/tags" Target="../tags/tag257.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69.xml"/><Relationship Id="rId7" Type="http://schemas.openxmlformats.org/officeDocument/2006/relationships/image" Target="../media/image5.png"/><Relationship Id="rId6" Type="http://schemas.openxmlformats.org/officeDocument/2006/relationships/tags" Target="../tags/tag268.xml"/><Relationship Id="rId5" Type="http://schemas.openxmlformats.org/officeDocument/2006/relationships/image" Target="../media/image4.png"/><Relationship Id="rId4" Type="http://schemas.openxmlformats.org/officeDocument/2006/relationships/tags" Target="../tags/tag267.xml"/><Relationship Id="rId3" Type="http://schemas.openxmlformats.org/officeDocument/2006/relationships/image" Target="../media/image1.jpeg"/><Relationship Id="rId2" Type="http://schemas.openxmlformats.org/officeDocument/2006/relationships/tags" Target="../tags/tag266.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image" Target="../media/image6.png"/><Relationship Id="rId7" Type="http://schemas.openxmlformats.org/officeDocument/2006/relationships/tags" Target="../tags/tag277.xml"/><Relationship Id="rId6" Type="http://schemas.openxmlformats.org/officeDocument/2006/relationships/image" Target="../media/image5.pn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image" Target="../media/image1.jpeg"/><Relationship Id="rId2" Type="http://schemas.openxmlformats.org/officeDocument/2006/relationships/tags" Target="../tags/tag274.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image" Target="../media/image5.png"/><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image" Target="../media/image1.jpeg"/><Relationship Id="rId2" Type="http://schemas.openxmlformats.org/officeDocument/2006/relationships/tags" Target="../tags/tag283.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image" Target="../media/image6.png"/><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1.jpeg"/><Relationship Id="rId2" Type="http://schemas.openxmlformats.org/officeDocument/2006/relationships/tags" Target="../tags/tag292.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image" Target="../media/image5.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image" Target="../media/image1.jpeg"/><Relationship Id="rId2" Type="http://schemas.openxmlformats.org/officeDocument/2006/relationships/tags" Target="../tags/tag301.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image" Target="../media/image6.png"/><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image" Target="../media/image1.jpeg"/><Relationship Id="rId2" Type="http://schemas.openxmlformats.org/officeDocument/2006/relationships/tags" Target="../tags/tag310.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image" Target="../media/image6.png"/><Relationship Id="rId7" Type="http://schemas.openxmlformats.org/officeDocument/2006/relationships/tags" Target="../tags/tag324.xml"/><Relationship Id="rId6" Type="http://schemas.openxmlformats.org/officeDocument/2006/relationships/image" Target="../media/image5.png"/><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1.jpeg"/><Relationship Id="rId2" Type="http://schemas.openxmlformats.org/officeDocument/2006/relationships/tags" Target="../tags/tag321.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image" Target="../media/image3.png"/><Relationship Id="rId6" Type="http://schemas.openxmlformats.org/officeDocument/2006/relationships/tags" Target="../tags/tag338.xml"/><Relationship Id="rId5" Type="http://schemas.openxmlformats.org/officeDocument/2006/relationships/image" Target="../media/image2.png"/><Relationship Id="rId4" Type="http://schemas.openxmlformats.org/officeDocument/2006/relationships/tags" Target="../tags/tag337.xml"/><Relationship Id="rId3" Type="http://schemas.openxmlformats.org/officeDocument/2006/relationships/image" Target="../media/image1.jpeg"/><Relationship Id="rId2" Type="http://schemas.openxmlformats.org/officeDocument/2006/relationships/tags" Target="../tags/tag336.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xml"/><Relationship Id="rId7" Type="http://schemas.openxmlformats.org/officeDocument/2006/relationships/image" Target="../media/image5.png"/><Relationship Id="rId6" Type="http://schemas.openxmlformats.org/officeDocument/2006/relationships/tags" Target="../tags/tag17.xml"/><Relationship Id="rId5" Type="http://schemas.openxmlformats.org/officeDocument/2006/relationships/image" Target="../media/image4.png"/><Relationship Id="rId4" Type="http://schemas.openxmlformats.org/officeDocument/2006/relationships/tags" Target="../tags/tag16.xml"/><Relationship Id="rId3" Type="http://schemas.openxmlformats.org/officeDocument/2006/relationships/image" Target="../media/image1.jpeg"/><Relationship Id="rId2" Type="http://schemas.openxmlformats.org/officeDocument/2006/relationships/tags" Target="../tags/tag15.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48.xml"/><Relationship Id="rId7" Type="http://schemas.openxmlformats.org/officeDocument/2006/relationships/image" Target="../media/image5.png"/><Relationship Id="rId6" Type="http://schemas.openxmlformats.org/officeDocument/2006/relationships/tags" Target="../tags/tag347.xml"/><Relationship Id="rId5" Type="http://schemas.openxmlformats.org/officeDocument/2006/relationships/image" Target="../media/image4.png"/><Relationship Id="rId4" Type="http://schemas.openxmlformats.org/officeDocument/2006/relationships/tags" Target="../tags/tag346.xml"/><Relationship Id="rId3" Type="http://schemas.openxmlformats.org/officeDocument/2006/relationships/image" Target="../media/image1.jpeg"/><Relationship Id="rId2" Type="http://schemas.openxmlformats.org/officeDocument/2006/relationships/tags" Target="../tags/tag345.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57.xml"/><Relationship Id="rId7" Type="http://schemas.openxmlformats.org/officeDocument/2006/relationships/image" Target="../media/image8.png"/><Relationship Id="rId6" Type="http://schemas.openxmlformats.org/officeDocument/2006/relationships/tags" Target="../tags/tag356.xml"/><Relationship Id="rId5" Type="http://schemas.openxmlformats.org/officeDocument/2006/relationships/image" Target="../media/image7.png"/><Relationship Id="rId4" Type="http://schemas.openxmlformats.org/officeDocument/2006/relationships/tags" Target="../tags/tag355.xml"/><Relationship Id="rId3" Type="http://schemas.openxmlformats.org/officeDocument/2006/relationships/image" Target="../media/image1.jpeg"/><Relationship Id="rId2" Type="http://schemas.openxmlformats.org/officeDocument/2006/relationships/tags" Target="../tags/tag354.xml"/><Relationship Id="rId14" Type="http://schemas.openxmlformats.org/officeDocument/2006/relationships/tags" Target="../tags/tag362.xml"/><Relationship Id="rId13" Type="http://schemas.openxmlformats.org/officeDocument/2006/relationships/tags" Target="../tags/tag361.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6.xml"/><Relationship Id="rId7" Type="http://schemas.openxmlformats.org/officeDocument/2006/relationships/image" Target="../media/image5.png"/><Relationship Id="rId6" Type="http://schemas.openxmlformats.org/officeDocument/2006/relationships/tags" Target="../tags/tag365.xml"/><Relationship Id="rId5" Type="http://schemas.openxmlformats.org/officeDocument/2006/relationships/image" Target="../media/image4.png"/><Relationship Id="rId4" Type="http://schemas.openxmlformats.org/officeDocument/2006/relationships/tags" Target="../tags/tag364.xml"/><Relationship Id="rId3" Type="http://schemas.openxmlformats.org/officeDocument/2006/relationships/image" Target="../media/image1.jpeg"/><Relationship Id="rId2" Type="http://schemas.openxmlformats.org/officeDocument/2006/relationships/tags" Target="../tags/tag363.xml"/><Relationship Id="rId15" Type="http://schemas.openxmlformats.org/officeDocument/2006/relationships/tags" Target="../tags/tag372.xml"/><Relationship Id="rId14" Type="http://schemas.openxmlformats.org/officeDocument/2006/relationships/tags" Target="../tags/tag371.xml"/><Relationship Id="rId13" Type="http://schemas.openxmlformats.org/officeDocument/2006/relationships/tags" Target="../tags/tag370.xml"/><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76.xml"/><Relationship Id="rId7" Type="http://schemas.openxmlformats.org/officeDocument/2006/relationships/image" Target="../media/image5.png"/><Relationship Id="rId6" Type="http://schemas.openxmlformats.org/officeDocument/2006/relationships/tags" Target="../tags/tag375.xml"/><Relationship Id="rId5" Type="http://schemas.openxmlformats.org/officeDocument/2006/relationships/image" Target="../media/image4.png"/><Relationship Id="rId4" Type="http://schemas.openxmlformats.org/officeDocument/2006/relationships/tags" Target="../tags/tag374.xml"/><Relationship Id="rId3" Type="http://schemas.openxmlformats.org/officeDocument/2006/relationships/image" Target="../media/image1.jpeg"/><Relationship Id="rId2" Type="http://schemas.openxmlformats.org/officeDocument/2006/relationships/tags" Target="../tags/tag373.xml"/><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image" Target="../media/image11.png"/><Relationship Id="rId6" Type="http://schemas.openxmlformats.org/officeDocument/2006/relationships/tags" Target="../tags/tag387.xml"/><Relationship Id="rId5" Type="http://schemas.openxmlformats.org/officeDocument/2006/relationships/image" Target="../media/image10.png"/><Relationship Id="rId4" Type="http://schemas.openxmlformats.org/officeDocument/2006/relationships/tags" Target="../tags/tag386.xml"/><Relationship Id="rId3" Type="http://schemas.openxmlformats.org/officeDocument/2006/relationships/image" Target="../media/image1.jpeg"/><Relationship Id="rId2" Type="http://schemas.openxmlformats.org/officeDocument/2006/relationships/tags" Target="../tags/tag385.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98.xml"/><Relationship Id="rId7" Type="http://schemas.openxmlformats.org/officeDocument/2006/relationships/image" Target="../media/image5.png"/><Relationship Id="rId6" Type="http://schemas.openxmlformats.org/officeDocument/2006/relationships/tags" Target="../tags/tag397.xml"/><Relationship Id="rId5" Type="http://schemas.openxmlformats.org/officeDocument/2006/relationships/image" Target="../media/image4.png"/><Relationship Id="rId4" Type="http://schemas.openxmlformats.org/officeDocument/2006/relationships/tags" Target="../tags/tag396.xml"/><Relationship Id="rId3" Type="http://schemas.openxmlformats.org/officeDocument/2006/relationships/image" Target="../media/image1.jpeg"/><Relationship Id="rId2" Type="http://schemas.openxmlformats.org/officeDocument/2006/relationships/tags" Target="../tags/tag39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08.xml"/><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png"/><Relationship Id="rId4" Type="http://schemas.openxmlformats.org/officeDocument/2006/relationships/tags" Target="../tags/tag406.xml"/><Relationship Id="rId3" Type="http://schemas.openxmlformats.org/officeDocument/2006/relationships/image" Target="../media/image1.jpeg"/><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17.xml"/><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png"/><Relationship Id="rId4" Type="http://schemas.openxmlformats.org/officeDocument/2006/relationships/tags" Target="../tags/tag415.xml"/><Relationship Id="rId3" Type="http://schemas.openxmlformats.org/officeDocument/2006/relationships/image" Target="../media/image1.jpeg"/><Relationship Id="rId2" Type="http://schemas.openxmlformats.org/officeDocument/2006/relationships/tags" Target="../tags/tag414.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image" Target="../media/image3.png"/><Relationship Id="rId6" Type="http://schemas.openxmlformats.org/officeDocument/2006/relationships/tags" Target="../tags/tag424.xml"/><Relationship Id="rId5" Type="http://schemas.openxmlformats.org/officeDocument/2006/relationships/image" Target="../media/image2.png"/><Relationship Id="rId4" Type="http://schemas.openxmlformats.org/officeDocument/2006/relationships/tags" Target="../tags/tag423.xml"/><Relationship Id="rId3" Type="http://schemas.openxmlformats.org/officeDocument/2006/relationships/image" Target="../media/image1.jpeg"/><Relationship Id="rId2" Type="http://schemas.openxmlformats.org/officeDocument/2006/relationships/tags" Target="../tags/tag422.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27.xml"/><Relationship Id="rId7" Type="http://schemas.openxmlformats.org/officeDocument/2006/relationships/image" Target="../media/image8.png"/><Relationship Id="rId6" Type="http://schemas.openxmlformats.org/officeDocument/2006/relationships/tags" Target="../tags/tag26.xml"/><Relationship Id="rId5" Type="http://schemas.openxmlformats.org/officeDocument/2006/relationships/image" Target="../media/image7.png"/><Relationship Id="rId4" Type="http://schemas.openxmlformats.org/officeDocument/2006/relationships/tags" Target="../tags/tag25.xml"/><Relationship Id="rId3" Type="http://schemas.openxmlformats.org/officeDocument/2006/relationships/image" Target="../media/image1.jpeg"/><Relationship Id="rId2" Type="http://schemas.openxmlformats.org/officeDocument/2006/relationships/tags" Target="../tags/tag24.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34.xml"/><Relationship Id="rId7" Type="http://schemas.openxmlformats.org/officeDocument/2006/relationships/image" Target="../media/image5.png"/><Relationship Id="rId6" Type="http://schemas.openxmlformats.org/officeDocument/2006/relationships/tags" Target="../tags/tag433.xml"/><Relationship Id="rId5" Type="http://schemas.openxmlformats.org/officeDocument/2006/relationships/image" Target="../media/image4.png"/><Relationship Id="rId4" Type="http://schemas.openxmlformats.org/officeDocument/2006/relationships/tags" Target="../tags/tag432.xml"/><Relationship Id="rId3" Type="http://schemas.openxmlformats.org/officeDocument/2006/relationships/image" Target="../media/image1.jpeg"/><Relationship Id="rId2" Type="http://schemas.openxmlformats.org/officeDocument/2006/relationships/tags" Target="../tags/tag431.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image" Target="../media/image6.png"/><Relationship Id="rId7" Type="http://schemas.openxmlformats.org/officeDocument/2006/relationships/tags" Target="../tags/tag442.xml"/><Relationship Id="rId6" Type="http://schemas.openxmlformats.org/officeDocument/2006/relationships/image" Target="../media/image5.png"/><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image" Target="../media/image1.jpeg"/><Relationship Id="rId2" Type="http://schemas.openxmlformats.org/officeDocument/2006/relationships/tags" Target="../tags/tag439.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image" Target="../media/image5.png"/><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image" Target="../media/image1.jpeg"/><Relationship Id="rId2" Type="http://schemas.openxmlformats.org/officeDocument/2006/relationships/tags" Target="../tags/tag448.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image" Target="../media/image6.png"/><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1.jpeg"/><Relationship Id="rId2" Type="http://schemas.openxmlformats.org/officeDocument/2006/relationships/tags" Target="../tags/tag457.xml"/><Relationship Id="rId12" Type="http://schemas.openxmlformats.org/officeDocument/2006/relationships/tags" Target="../tags/tag465.xm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image" Target="../media/image5.png"/><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image" Target="../media/image1.jpeg"/><Relationship Id="rId2" Type="http://schemas.openxmlformats.org/officeDocument/2006/relationships/tags" Target="../tags/tag466.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image" Target="../media/image6.png"/><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image" Target="../media/image1.jpeg"/><Relationship Id="rId2" Type="http://schemas.openxmlformats.org/officeDocument/2006/relationships/tags" Target="../tags/tag475.xml"/><Relationship Id="rId14" Type="http://schemas.openxmlformats.org/officeDocument/2006/relationships/tags" Target="../tags/tag485.xml"/><Relationship Id="rId13" Type="http://schemas.openxmlformats.org/officeDocument/2006/relationships/tags" Target="../tags/tag484.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image" Target="../media/image6.png"/><Relationship Id="rId7" Type="http://schemas.openxmlformats.org/officeDocument/2006/relationships/tags" Target="../tags/tag489.xml"/><Relationship Id="rId6" Type="http://schemas.openxmlformats.org/officeDocument/2006/relationships/image" Target="../media/image5.png"/><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image" Target="../media/image1.jpeg"/><Relationship Id="rId2" Type="http://schemas.openxmlformats.org/officeDocument/2006/relationships/tags" Target="../tags/tag486.xml"/><Relationship Id="rId13" Type="http://schemas.openxmlformats.org/officeDocument/2006/relationships/tags" Target="../tags/tag494.xml"/><Relationship Id="rId12" Type="http://schemas.openxmlformats.org/officeDocument/2006/relationships/tags" Target="../tags/tag493.xml"/><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image" Target="../media/image3.png"/><Relationship Id="rId6" Type="http://schemas.openxmlformats.org/officeDocument/2006/relationships/tags" Target="../tags/tag503.xml"/><Relationship Id="rId5" Type="http://schemas.openxmlformats.org/officeDocument/2006/relationships/image" Target="../media/image2.png"/><Relationship Id="rId4" Type="http://schemas.openxmlformats.org/officeDocument/2006/relationships/tags" Target="../tags/tag502.xml"/><Relationship Id="rId3" Type="http://schemas.openxmlformats.org/officeDocument/2006/relationships/image" Target="../media/image1.jpeg"/><Relationship Id="rId2" Type="http://schemas.openxmlformats.org/officeDocument/2006/relationships/tags" Target="../tags/tag501.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13.xml"/><Relationship Id="rId7" Type="http://schemas.openxmlformats.org/officeDocument/2006/relationships/image" Target="../media/image5.png"/><Relationship Id="rId6" Type="http://schemas.openxmlformats.org/officeDocument/2006/relationships/tags" Target="../tags/tag512.xml"/><Relationship Id="rId5" Type="http://schemas.openxmlformats.org/officeDocument/2006/relationships/image" Target="../media/image4.png"/><Relationship Id="rId4" Type="http://schemas.openxmlformats.org/officeDocument/2006/relationships/tags" Target="../tags/tag511.xml"/><Relationship Id="rId3" Type="http://schemas.openxmlformats.org/officeDocument/2006/relationships/image" Target="../media/image1.jpeg"/><Relationship Id="rId2" Type="http://schemas.openxmlformats.org/officeDocument/2006/relationships/tags" Target="../tags/tag510.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522.xml"/><Relationship Id="rId7" Type="http://schemas.openxmlformats.org/officeDocument/2006/relationships/image" Target="../media/image8.png"/><Relationship Id="rId6" Type="http://schemas.openxmlformats.org/officeDocument/2006/relationships/tags" Target="../tags/tag521.xml"/><Relationship Id="rId5" Type="http://schemas.openxmlformats.org/officeDocument/2006/relationships/image" Target="../media/image7.png"/><Relationship Id="rId4" Type="http://schemas.openxmlformats.org/officeDocument/2006/relationships/tags" Target="../tags/tag520.xml"/><Relationship Id="rId3" Type="http://schemas.openxmlformats.org/officeDocument/2006/relationships/image" Target="../media/image1.jpeg"/><Relationship Id="rId2" Type="http://schemas.openxmlformats.org/officeDocument/2006/relationships/tags" Target="../tags/tag519.xml"/><Relationship Id="rId14" Type="http://schemas.openxmlformats.org/officeDocument/2006/relationships/tags" Target="../tags/tag527.xml"/><Relationship Id="rId13" Type="http://schemas.openxmlformats.org/officeDocument/2006/relationships/tags" Target="../tags/tag526.xml"/><Relationship Id="rId12" Type="http://schemas.openxmlformats.org/officeDocument/2006/relationships/tags" Target="../tags/tag525.xml"/><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xml"/><Relationship Id="rId7" Type="http://schemas.openxmlformats.org/officeDocument/2006/relationships/image" Target="../media/image5.png"/><Relationship Id="rId6" Type="http://schemas.openxmlformats.org/officeDocument/2006/relationships/tags" Target="../tags/tag35.xml"/><Relationship Id="rId5" Type="http://schemas.openxmlformats.org/officeDocument/2006/relationships/image" Target="../media/image4.png"/><Relationship Id="rId4" Type="http://schemas.openxmlformats.org/officeDocument/2006/relationships/tags" Target="../tags/tag34.xml"/><Relationship Id="rId3" Type="http://schemas.openxmlformats.org/officeDocument/2006/relationships/image" Target="../media/image1.jpeg"/><Relationship Id="rId2" Type="http://schemas.openxmlformats.org/officeDocument/2006/relationships/tags" Target="../tags/tag3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31.xml"/><Relationship Id="rId7" Type="http://schemas.openxmlformats.org/officeDocument/2006/relationships/image" Target="../media/image5.png"/><Relationship Id="rId6" Type="http://schemas.openxmlformats.org/officeDocument/2006/relationships/tags" Target="../tags/tag530.xml"/><Relationship Id="rId5" Type="http://schemas.openxmlformats.org/officeDocument/2006/relationships/image" Target="../media/image4.png"/><Relationship Id="rId4" Type="http://schemas.openxmlformats.org/officeDocument/2006/relationships/tags" Target="../tags/tag529.xml"/><Relationship Id="rId3" Type="http://schemas.openxmlformats.org/officeDocument/2006/relationships/image" Target="../media/image1.jpeg"/><Relationship Id="rId2" Type="http://schemas.openxmlformats.org/officeDocument/2006/relationships/tags" Target="../tags/tag528.xml"/><Relationship Id="rId15" Type="http://schemas.openxmlformats.org/officeDocument/2006/relationships/tags" Target="../tags/tag537.xml"/><Relationship Id="rId14" Type="http://schemas.openxmlformats.org/officeDocument/2006/relationships/tags" Target="../tags/tag536.xml"/><Relationship Id="rId13" Type="http://schemas.openxmlformats.org/officeDocument/2006/relationships/tags" Target="../tags/tag535.xml"/><Relationship Id="rId12" Type="http://schemas.openxmlformats.org/officeDocument/2006/relationships/tags" Target="../tags/tag534.xml"/><Relationship Id="rId11" Type="http://schemas.openxmlformats.org/officeDocument/2006/relationships/tags" Target="../tags/tag533.xml"/><Relationship Id="rId10" Type="http://schemas.openxmlformats.org/officeDocument/2006/relationships/tags" Target="../tags/tag532.xml"/><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41.xml"/><Relationship Id="rId7" Type="http://schemas.openxmlformats.org/officeDocument/2006/relationships/image" Target="../media/image5.png"/><Relationship Id="rId6" Type="http://schemas.openxmlformats.org/officeDocument/2006/relationships/tags" Target="../tags/tag540.xml"/><Relationship Id="rId5" Type="http://schemas.openxmlformats.org/officeDocument/2006/relationships/image" Target="../media/image4.png"/><Relationship Id="rId4" Type="http://schemas.openxmlformats.org/officeDocument/2006/relationships/tags" Target="../tags/tag539.xml"/><Relationship Id="rId3" Type="http://schemas.openxmlformats.org/officeDocument/2006/relationships/image" Target="../media/image1.jpeg"/><Relationship Id="rId2" Type="http://schemas.openxmlformats.org/officeDocument/2006/relationships/tags" Target="../tags/tag538.xml"/><Relationship Id="rId17" Type="http://schemas.openxmlformats.org/officeDocument/2006/relationships/tags" Target="../tags/tag549.xml"/><Relationship Id="rId16" Type="http://schemas.openxmlformats.org/officeDocument/2006/relationships/tags" Target="../tags/tag548.xml"/><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image" Target="../media/image11.png"/><Relationship Id="rId6" Type="http://schemas.openxmlformats.org/officeDocument/2006/relationships/tags" Target="../tags/tag552.xml"/><Relationship Id="rId5" Type="http://schemas.openxmlformats.org/officeDocument/2006/relationships/image" Target="../media/image10.png"/><Relationship Id="rId4" Type="http://schemas.openxmlformats.org/officeDocument/2006/relationships/tags" Target="../tags/tag551.xml"/><Relationship Id="rId3" Type="http://schemas.openxmlformats.org/officeDocument/2006/relationships/image" Target="../media/image1.jpeg"/><Relationship Id="rId2" Type="http://schemas.openxmlformats.org/officeDocument/2006/relationships/tags" Target="../tags/tag550.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63.xml"/><Relationship Id="rId7" Type="http://schemas.openxmlformats.org/officeDocument/2006/relationships/image" Target="../media/image5.png"/><Relationship Id="rId6" Type="http://schemas.openxmlformats.org/officeDocument/2006/relationships/tags" Target="../tags/tag562.xml"/><Relationship Id="rId5" Type="http://schemas.openxmlformats.org/officeDocument/2006/relationships/image" Target="../media/image4.png"/><Relationship Id="rId4" Type="http://schemas.openxmlformats.org/officeDocument/2006/relationships/tags" Target="../tags/tag561.xml"/><Relationship Id="rId3" Type="http://schemas.openxmlformats.org/officeDocument/2006/relationships/image" Target="../media/image1.jpeg"/><Relationship Id="rId2" Type="http://schemas.openxmlformats.org/officeDocument/2006/relationships/tags" Target="../tags/tag560.xml"/><Relationship Id="rId15" Type="http://schemas.openxmlformats.org/officeDocument/2006/relationships/tags" Target="../tags/tag569.xml"/><Relationship Id="rId14" Type="http://schemas.openxmlformats.org/officeDocument/2006/relationships/tags" Target="../tags/tag56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73.xml"/><Relationship Id="rId7" Type="http://schemas.openxmlformats.org/officeDocument/2006/relationships/image" Target="../media/image5.png"/><Relationship Id="rId6" Type="http://schemas.openxmlformats.org/officeDocument/2006/relationships/tags" Target="../tags/tag572.xml"/><Relationship Id="rId5" Type="http://schemas.openxmlformats.org/officeDocument/2006/relationships/image" Target="../media/image4.png"/><Relationship Id="rId4" Type="http://schemas.openxmlformats.org/officeDocument/2006/relationships/tags" Target="../tags/tag571.xml"/><Relationship Id="rId3" Type="http://schemas.openxmlformats.org/officeDocument/2006/relationships/image" Target="../media/image1.jpeg"/><Relationship Id="rId2" Type="http://schemas.openxmlformats.org/officeDocument/2006/relationships/tags" Target="../tags/tag570.xml"/><Relationship Id="rId14" Type="http://schemas.openxmlformats.org/officeDocument/2006/relationships/tags" Target="../tags/tag578.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82.xml"/><Relationship Id="rId7" Type="http://schemas.openxmlformats.org/officeDocument/2006/relationships/image" Target="../media/image5.png"/><Relationship Id="rId6" Type="http://schemas.openxmlformats.org/officeDocument/2006/relationships/tags" Target="../tags/tag581.xml"/><Relationship Id="rId5" Type="http://schemas.openxmlformats.org/officeDocument/2006/relationships/image" Target="../media/image4.png"/><Relationship Id="rId4" Type="http://schemas.openxmlformats.org/officeDocument/2006/relationships/tags" Target="../tags/tag580.xml"/><Relationship Id="rId3" Type="http://schemas.openxmlformats.org/officeDocument/2006/relationships/image" Target="../media/image1.jpeg"/><Relationship Id="rId2" Type="http://schemas.openxmlformats.org/officeDocument/2006/relationships/tags" Target="../tags/tag579.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image" Target="../media/image3.png"/><Relationship Id="rId6" Type="http://schemas.openxmlformats.org/officeDocument/2006/relationships/tags" Target="../tags/tag589.xml"/><Relationship Id="rId5" Type="http://schemas.openxmlformats.org/officeDocument/2006/relationships/image" Target="../media/image2.png"/><Relationship Id="rId4" Type="http://schemas.openxmlformats.org/officeDocument/2006/relationships/tags" Target="../tags/tag588.xml"/><Relationship Id="rId3" Type="http://schemas.openxmlformats.org/officeDocument/2006/relationships/image" Target="../media/image1.jpeg"/><Relationship Id="rId2" Type="http://schemas.openxmlformats.org/officeDocument/2006/relationships/tags" Target="../tags/tag587.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99.xml"/><Relationship Id="rId7" Type="http://schemas.openxmlformats.org/officeDocument/2006/relationships/image" Target="../media/image5.png"/><Relationship Id="rId6" Type="http://schemas.openxmlformats.org/officeDocument/2006/relationships/tags" Target="../tags/tag598.xml"/><Relationship Id="rId5" Type="http://schemas.openxmlformats.org/officeDocument/2006/relationships/image" Target="../media/image4.png"/><Relationship Id="rId4" Type="http://schemas.openxmlformats.org/officeDocument/2006/relationships/tags" Target="../tags/tag597.xml"/><Relationship Id="rId3" Type="http://schemas.openxmlformats.org/officeDocument/2006/relationships/image" Target="../media/image1.jpeg"/><Relationship Id="rId2" Type="http://schemas.openxmlformats.org/officeDocument/2006/relationships/tags" Target="../tags/tag596.xml"/><Relationship Id="rId13" Type="http://schemas.openxmlformats.org/officeDocument/2006/relationships/tags" Target="../tags/tag603.xml"/><Relationship Id="rId12" Type="http://schemas.openxmlformats.org/officeDocument/2006/relationships/tags" Target="../tags/tag602.xml"/><Relationship Id="rId11" Type="http://schemas.openxmlformats.org/officeDocument/2006/relationships/tags" Target="../tags/tag601.xml"/><Relationship Id="rId10" Type="http://schemas.openxmlformats.org/officeDocument/2006/relationships/tags" Target="../tags/tag600.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08.xml"/><Relationship Id="rId8" Type="http://schemas.openxmlformats.org/officeDocument/2006/relationships/image" Target="../media/image6.png"/><Relationship Id="rId7" Type="http://schemas.openxmlformats.org/officeDocument/2006/relationships/tags" Target="../tags/tag607.xml"/><Relationship Id="rId6" Type="http://schemas.openxmlformats.org/officeDocument/2006/relationships/image" Target="../media/image5.png"/><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image" Target="../media/image1.jpeg"/><Relationship Id="rId2" Type="http://schemas.openxmlformats.org/officeDocument/2006/relationships/tags" Target="../tags/tag604.xml"/><Relationship Id="rId13" Type="http://schemas.openxmlformats.org/officeDocument/2006/relationships/tags" Target="../tags/tag612.xml"/><Relationship Id="rId12" Type="http://schemas.openxmlformats.org/officeDocument/2006/relationships/tags" Target="../tags/tag611.xml"/><Relationship Id="rId11" Type="http://schemas.openxmlformats.org/officeDocument/2006/relationships/tags" Target="../tags/tag610.xml"/><Relationship Id="rId10" Type="http://schemas.openxmlformats.org/officeDocument/2006/relationships/tags" Target="../tags/tag60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6.xml"/><Relationship Id="rId7" Type="http://schemas.openxmlformats.org/officeDocument/2006/relationships/image" Target="../media/image5.png"/><Relationship Id="rId6" Type="http://schemas.openxmlformats.org/officeDocument/2006/relationships/tags" Target="../tags/tag45.xml"/><Relationship Id="rId5" Type="http://schemas.openxmlformats.org/officeDocument/2006/relationships/image" Target="../media/image4.png"/><Relationship Id="rId4" Type="http://schemas.openxmlformats.org/officeDocument/2006/relationships/tags" Target="../tags/tag44.xml"/><Relationship Id="rId3" Type="http://schemas.openxmlformats.org/officeDocument/2006/relationships/image" Target="../media/image1.jpeg"/><Relationship Id="rId2" Type="http://schemas.openxmlformats.org/officeDocument/2006/relationships/tags" Target="../tags/tag43.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image" Target="../media/image5.png"/><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image" Target="../media/image1.jpeg"/><Relationship Id="rId2" Type="http://schemas.openxmlformats.org/officeDocument/2006/relationships/tags" Target="../tags/tag613.xml"/><Relationship Id="rId12" Type="http://schemas.openxmlformats.org/officeDocument/2006/relationships/tags" Target="../tags/tag621.xml"/><Relationship Id="rId11" Type="http://schemas.openxmlformats.org/officeDocument/2006/relationships/tags" Target="../tags/tag620.xml"/><Relationship Id="rId10" Type="http://schemas.openxmlformats.org/officeDocument/2006/relationships/tags" Target="../tags/tag619.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image" Target="../media/image6.png"/><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image" Target="../media/image1.jpeg"/><Relationship Id="rId2" Type="http://schemas.openxmlformats.org/officeDocument/2006/relationships/tags" Target="../tags/tag622.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image" Target="../media/image5.png"/><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1.jpeg"/><Relationship Id="rId2" Type="http://schemas.openxmlformats.org/officeDocument/2006/relationships/tags" Target="../tags/tag631.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image" Target="../media/image6.png"/><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image" Target="../media/image1.jpeg"/><Relationship Id="rId2" Type="http://schemas.openxmlformats.org/officeDocument/2006/relationships/tags" Target="../tags/tag640.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6.png"/><Relationship Id="rId7" Type="http://schemas.openxmlformats.org/officeDocument/2006/relationships/tags" Target="../tags/tag654.xml"/><Relationship Id="rId6" Type="http://schemas.openxmlformats.org/officeDocument/2006/relationships/image" Target="../media/image5.png"/><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image" Target="../media/image1.jpeg"/><Relationship Id="rId2" Type="http://schemas.openxmlformats.org/officeDocument/2006/relationships/tags" Target="../tags/tag651.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tags" Target="../tags/tag669.xml"/><Relationship Id="rId7" Type="http://schemas.openxmlformats.org/officeDocument/2006/relationships/image" Target="../media/image3.png"/><Relationship Id="rId6" Type="http://schemas.openxmlformats.org/officeDocument/2006/relationships/tags" Target="../tags/tag668.xml"/><Relationship Id="rId5" Type="http://schemas.openxmlformats.org/officeDocument/2006/relationships/image" Target="../media/image2.png"/><Relationship Id="rId4" Type="http://schemas.openxmlformats.org/officeDocument/2006/relationships/tags" Target="../tags/tag667.xml"/><Relationship Id="rId3" Type="http://schemas.openxmlformats.org/officeDocument/2006/relationships/image" Target="../media/image1.jpeg"/><Relationship Id="rId2" Type="http://schemas.openxmlformats.org/officeDocument/2006/relationships/tags" Target="../tags/tag666.xml"/><Relationship Id="rId13" Type="http://schemas.openxmlformats.org/officeDocument/2006/relationships/tags" Target="../tags/tag674.xml"/><Relationship Id="rId12" Type="http://schemas.openxmlformats.org/officeDocument/2006/relationships/tags" Target="../tags/tag673.xml"/><Relationship Id="rId11" Type="http://schemas.openxmlformats.org/officeDocument/2006/relationships/tags" Target="../tags/tag672.xml"/><Relationship Id="rId10" Type="http://schemas.openxmlformats.org/officeDocument/2006/relationships/tags" Target="../tags/tag671.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78.xml"/><Relationship Id="rId7" Type="http://schemas.openxmlformats.org/officeDocument/2006/relationships/image" Target="../media/image5.png"/><Relationship Id="rId6" Type="http://schemas.openxmlformats.org/officeDocument/2006/relationships/tags" Target="../tags/tag677.xml"/><Relationship Id="rId5" Type="http://schemas.openxmlformats.org/officeDocument/2006/relationships/image" Target="../media/image4.png"/><Relationship Id="rId4" Type="http://schemas.openxmlformats.org/officeDocument/2006/relationships/tags" Target="../tags/tag676.xml"/><Relationship Id="rId3" Type="http://schemas.openxmlformats.org/officeDocument/2006/relationships/image" Target="../media/image1.jpeg"/><Relationship Id="rId2" Type="http://schemas.openxmlformats.org/officeDocument/2006/relationships/tags" Target="../tags/tag675.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7.xml"/><Relationship Id="rId7" Type="http://schemas.openxmlformats.org/officeDocument/2006/relationships/image" Target="../media/image8.png"/><Relationship Id="rId6" Type="http://schemas.openxmlformats.org/officeDocument/2006/relationships/tags" Target="../tags/tag686.xml"/><Relationship Id="rId5" Type="http://schemas.openxmlformats.org/officeDocument/2006/relationships/image" Target="../media/image7.png"/><Relationship Id="rId4" Type="http://schemas.openxmlformats.org/officeDocument/2006/relationships/tags" Target="../tags/tag685.xml"/><Relationship Id="rId3" Type="http://schemas.openxmlformats.org/officeDocument/2006/relationships/image" Target="../media/image1.jpeg"/><Relationship Id="rId2" Type="http://schemas.openxmlformats.org/officeDocument/2006/relationships/tags" Target="../tags/tag684.xml"/><Relationship Id="rId14" Type="http://schemas.openxmlformats.org/officeDocument/2006/relationships/tags" Target="../tags/tag692.xml"/><Relationship Id="rId13" Type="http://schemas.openxmlformats.org/officeDocument/2006/relationships/tags" Target="../tags/tag691.xml"/><Relationship Id="rId12" Type="http://schemas.openxmlformats.org/officeDocument/2006/relationships/tags" Target="../tags/tag690.xml"/><Relationship Id="rId11" Type="http://schemas.openxmlformats.org/officeDocument/2006/relationships/tags" Target="../tags/tag689.xml"/><Relationship Id="rId10" Type="http://schemas.openxmlformats.org/officeDocument/2006/relationships/tags" Target="../tags/tag688.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96.xml"/><Relationship Id="rId7" Type="http://schemas.openxmlformats.org/officeDocument/2006/relationships/image" Target="../media/image5.png"/><Relationship Id="rId6" Type="http://schemas.openxmlformats.org/officeDocument/2006/relationships/tags" Target="../tags/tag695.xml"/><Relationship Id="rId5" Type="http://schemas.openxmlformats.org/officeDocument/2006/relationships/image" Target="../media/image4.png"/><Relationship Id="rId4" Type="http://schemas.openxmlformats.org/officeDocument/2006/relationships/tags" Target="../tags/tag694.xml"/><Relationship Id="rId3" Type="http://schemas.openxmlformats.org/officeDocument/2006/relationships/image" Target="../media/image1.jpeg"/><Relationship Id="rId2" Type="http://schemas.openxmlformats.org/officeDocument/2006/relationships/tags" Target="../tags/tag693.xml"/><Relationship Id="rId15" Type="http://schemas.openxmlformats.org/officeDocument/2006/relationships/tags" Target="../tags/tag702.xml"/><Relationship Id="rId14" Type="http://schemas.openxmlformats.org/officeDocument/2006/relationships/tags" Target="../tags/tag701.xml"/><Relationship Id="rId13" Type="http://schemas.openxmlformats.org/officeDocument/2006/relationships/tags" Target="../tags/tag700.xml"/><Relationship Id="rId12" Type="http://schemas.openxmlformats.org/officeDocument/2006/relationships/tags" Target="../tags/tag699.xml"/><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06.xml"/><Relationship Id="rId7" Type="http://schemas.openxmlformats.org/officeDocument/2006/relationships/image" Target="../media/image5.png"/><Relationship Id="rId6" Type="http://schemas.openxmlformats.org/officeDocument/2006/relationships/tags" Target="../tags/tag705.xml"/><Relationship Id="rId5" Type="http://schemas.openxmlformats.org/officeDocument/2006/relationships/image" Target="../media/image4.png"/><Relationship Id="rId4" Type="http://schemas.openxmlformats.org/officeDocument/2006/relationships/tags" Target="../tags/tag704.xml"/><Relationship Id="rId3" Type="http://schemas.openxmlformats.org/officeDocument/2006/relationships/image" Target="../media/image1.jpeg"/><Relationship Id="rId2" Type="http://schemas.openxmlformats.org/officeDocument/2006/relationships/tags" Target="../tags/tag703.xml"/><Relationship Id="rId17" Type="http://schemas.openxmlformats.org/officeDocument/2006/relationships/tags" Target="../tags/tag714.xml"/><Relationship Id="rId16" Type="http://schemas.openxmlformats.org/officeDocument/2006/relationships/tags" Target="../tags/tag713.xml"/><Relationship Id="rId15" Type="http://schemas.openxmlformats.org/officeDocument/2006/relationships/tags" Target="../tags/tag712.xml"/><Relationship Id="rId14" Type="http://schemas.openxmlformats.org/officeDocument/2006/relationships/tags" Target="../tags/tag711.xml"/><Relationship Id="rId13" Type="http://schemas.openxmlformats.org/officeDocument/2006/relationships/tags" Target="../tags/tag710.xml"/><Relationship Id="rId12" Type="http://schemas.openxmlformats.org/officeDocument/2006/relationships/tags" Target="../tags/tag709.xml"/><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media/image11.png"/><Relationship Id="rId6" Type="http://schemas.openxmlformats.org/officeDocument/2006/relationships/tags" Target="../tags/tag57.xml"/><Relationship Id="rId5" Type="http://schemas.openxmlformats.org/officeDocument/2006/relationships/image" Target="../media/image10.png"/><Relationship Id="rId4" Type="http://schemas.openxmlformats.org/officeDocument/2006/relationships/tags" Target="../tags/tag56.xml"/><Relationship Id="rId3" Type="http://schemas.openxmlformats.org/officeDocument/2006/relationships/image" Target="../media/image1.jpeg"/><Relationship Id="rId2" Type="http://schemas.openxmlformats.org/officeDocument/2006/relationships/tags" Target="../tags/tag55.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image" Target="../media/image11.png"/><Relationship Id="rId6" Type="http://schemas.openxmlformats.org/officeDocument/2006/relationships/tags" Target="../tags/tag717.xml"/><Relationship Id="rId5" Type="http://schemas.openxmlformats.org/officeDocument/2006/relationships/image" Target="../media/image10.png"/><Relationship Id="rId4" Type="http://schemas.openxmlformats.org/officeDocument/2006/relationships/tags" Target="../tags/tag716.xml"/><Relationship Id="rId3" Type="http://schemas.openxmlformats.org/officeDocument/2006/relationships/image" Target="../media/image1.jpeg"/><Relationship Id="rId2" Type="http://schemas.openxmlformats.org/officeDocument/2006/relationships/tags" Target="../tags/tag715.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tags" Target="../tags/tag722.xml"/><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28.xml"/><Relationship Id="rId7" Type="http://schemas.openxmlformats.org/officeDocument/2006/relationships/image" Target="../media/image5.png"/><Relationship Id="rId6" Type="http://schemas.openxmlformats.org/officeDocument/2006/relationships/tags" Target="../tags/tag727.xml"/><Relationship Id="rId5" Type="http://schemas.openxmlformats.org/officeDocument/2006/relationships/image" Target="../media/image4.png"/><Relationship Id="rId4" Type="http://schemas.openxmlformats.org/officeDocument/2006/relationships/tags" Target="../tags/tag726.xml"/><Relationship Id="rId3" Type="http://schemas.openxmlformats.org/officeDocument/2006/relationships/image" Target="../media/image1.jpeg"/><Relationship Id="rId2" Type="http://schemas.openxmlformats.org/officeDocument/2006/relationships/tags" Target="../tags/tag725.xml"/><Relationship Id="rId15" Type="http://schemas.openxmlformats.org/officeDocument/2006/relationships/tags" Target="../tags/tag734.xml"/><Relationship Id="rId14" Type="http://schemas.openxmlformats.org/officeDocument/2006/relationships/tags" Target="../tags/tag733.xml"/><Relationship Id="rId13" Type="http://schemas.openxmlformats.org/officeDocument/2006/relationships/tags" Target="../tags/tag732.xml"/><Relationship Id="rId12" Type="http://schemas.openxmlformats.org/officeDocument/2006/relationships/tags" Target="../tags/tag731.xml"/><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38.xml"/><Relationship Id="rId7" Type="http://schemas.openxmlformats.org/officeDocument/2006/relationships/image" Target="../media/image5.png"/><Relationship Id="rId6" Type="http://schemas.openxmlformats.org/officeDocument/2006/relationships/tags" Target="../tags/tag737.xml"/><Relationship Id="rId5" Type="http://schemas.openxmlformats.org/officeDocument/2006/relationships/image" Target="../media/image4.png"/><Relationship Id="rId4" Type="http://schemas.openxmlformats.org/officeDocument/2006/relationships/tags" Target="../tags/tag736.xml"/><Relationship Id="rId3" Type="http://schemas.openxmlformats.org/officeDocument/2006/relationships/image" Target="../media/image1.jpeg"/><Relationship Id="rId2" Type="http://schemas.openxmlformats.org/officeDocument/2006/relationships/tags" Target="../tags/tag735.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47.xml"/><Relationship Id="rId7" Type="http://schemas.openxmlformats.org/officeDocument/2006/relationships/image" Target="../media/image5.png"/><Relationship Id="rId6" Type="http://schemas.openxmlformats.org/officeDocument/2006/relationships/tags" Target="../tags/tag746.xml"/><Relationship Id="rId5" Type="http://schemas.openxmlformats.org/officeDocument/2006/relationships/image" Target="../media/image4.png"/><Relationship Id="rId4" Type="http://schemas.openxmlformats.org/officeDocument/2006/relationships/tags" Target="../tags/tag745.xml"/><Relationship Id="rId3" Type="http://schemas.openxmlformats.org/officeDocument/2006/relationships/image" Target="../media/image1.jpeg"/><Relationship Id="rId2" Type="http://schemas.openxmlformats.org/officeDocument/2006/relationships/tags" Target="../tags/tag744.xml"/><Relationship Id="rId13" Type="http://schemas.openxmlformats.org/officeDocument/2006/relationships/tags" Target="../tags/tag751.xml"/><Relationship Id="rId12" Type="http://schemas.openxmlformats.org/officeDocument/2006/relationships/tags" Target="../tags/tag750.xml"/><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756.xml"/><Relationship Id="rId8" Type="http://schemas.openxmlformats.org/officeDocument/2006/relationships/tags" Target="../tags/tag755.xml"/><Relationship Id="rId7" Type="http://schemas.openxmlformats.org/officeDocument/2006/relationships/image" Target="../media/image3.png"/><Relationship Id="rId6" Type="http://schemas.openxmlformats.org/officeDocument/2006/relationships/tags" Target="../tags/tag754.xml"/><Relationship Id="rId5" Type="http://schemas.openxmlformats.org/officeDocument/2006/relationships/image" Target="../media/image2.png"/><Relationship Id="rId4" Type="http://schemas.openxmlformats.org/officeDocument/2006/relationships/tags" Target="../tags/tag753.xml"/><Relationship Id="rId3" Type="http://schemas.openxmlformats.org/officeDocument/2006/relationships/image" Target="../media/image1.jpeg"/><Relationship Id="rId2" Type="http://schemas.openxmlformats.org/officeDocument/2006/relationships/tags" Target="../tags/tag752.xml"/><Relationship Id="rId13" Type="http://schemas.openxmlformats.org/officeDocument/2006/relationships/tags" Target="../tags/tag760.xml"/><Relationship Id="rId12" Type="http://schemas.openxmlformats.org/officeDocument/2006/relationships/tags" Target="../tags/tag759.xml"/><Relationship Id="rId11" Type="http://schemas.openxmlformats.org/officeDocument/2006/relationships/tags" Target="../tags/tag758.xml"/><Relationship Id="rId10" Type="http://schemas.openxmlformats.org/officeDocument/2006/relationships/tags" Target="../tags/tag757.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64.xml"/><Relationship Id="rId7" Type="http://schemas.openxmlformats.org/officeDocument/2006/relationships/image" Target="../media/image5.png"/><Relationship Id="rId6" Type="http://schemas.openxmlformats.org/officeDocument/2006/relationships/tags" Target="../tags/tag763.xml"/><Relationship Id="rId5" Type="http://schemas.openxmlformats.org/officeDocument/2006/relationships/image" Target="../media/image4.png"/><Relationship Id="rId4" Type="http://schemas.openxmlformats.org/officeDocument/2006/relationships/tags" Target="../tags/tag762.xml"/><Relationship Id="rId3" Type="http://schemas.openxmlformats.org/officeDocument/2006/relationships/image" Target="../media/image1.jpeg"/><Relationship Id="rId2" Type="http://schemas.openxmlformats.org/officeDocument/2006/relationships/tags" Target="../tags/tag761.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image" Target="../media/image6.png"/><Relationship Id="rId7" Type="http://schemas.openxmlformats.org/officeDocument/2006/relationships/tags" Target="../tags/tag772.xml"/><Relationship Id="rId6" Type="http://schemas.openxmlformats.org/officeDocument/2006/relationships/image" Target="../media/image5.png"/><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image" Target="../media/image1.jpeg"/><Relationship Id="rId2" Type="http://schemas.openxmlformats.org/officeDocument/2006/relationships/tags" Target="../tags/tag769.xml"/><Relationship Id="rId13" Type="http://schemas.openxmlformats.org/officeDocument/2006/relationships/tags" Target="../tags/tag777.xml"/><Relationship Id="rId12" Type="http://schemas.openxmlformats.org/officeDocument/2006/relationships/tags" Target="../tags/tag776.xml"/><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783.xml"/><Relationship Id="rId8" Type="http://schemas.openxmlformats.org/officeDocument/2006/relationships/tags" Target="../tags/tag782.xml"/><Relationship Id="rId7" Type="http://schemas.openxmlformats.org/officeDocument/2006/relationships/tags" Target="../tags/tag781.xml"/><Relationship Id="rId6" Type="http://schemas.openxmlformats.org/officeDocument/2006/relationships/image" Target="../media/image5.png"/><Relationship Id="rId5" Type="http://schemas.openxmlformats.org/officeDocument/2006/relationships/tags" Target="../tags/tag780.xml"/><Relationship Id="rId4" Type="http://schemas.openxmlformats.org/officeDocument/2006/relationships/tags" Target="../tags/tag779.xml"/><Relationship Id="rId3" Type="http://schemas.openxmlformats.org/officeDocument/2006/relationships/image" Target="../media/image1.jpeg"/><Relationship Id="rId2" Type="http://schemas.openxmlformats.org/officeDocument/2006/relationships/tags" Target="../tags/tag778.xml"/><Relationship Id="rId12" Type="http://schemas.openxmlformats.org/officeDocument/2006/relationships/tags" Target="../tags/tag786.xml"/><Relationship Id="rId11" Type="http://schemas.openxmlformats.org/officeDocument/2006/relationships/tags" Target="../tags/tag785.xml"/><Relationship Id="rId10" Type="http://schemas.openxmlformats.org/officeDocument/2006/relationships/tags" Target="../tags/tag784.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image" Target="../media/image6.png"/><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image" Target="../media/image1.jpeg"/><Relationship Id="rId2" Type="http://schemas.openxmlformats.org/officeDocument/2006/relationships/tags" Target="../tags/tag787.xml"/><Relationship Id="rId12" Type="http://schemas.openxmlformats.org/officeDocument/2006/relationships/tags" Target="../tags/tag795.xml"/><Relationship Id="rId11" Type="http://schemas.openxmlformats.org/officeDocument/2006/relationships/tags" Target="../tags/tag794.xml"/><Relationship Id="rId10" Type="http://schemas.openxmlformats.org/officeDocument/2006/relationships/tags" Target="../tags/tag793.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image" Target="../media/image5.png"/><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image" Target="../media/image1.jpeg"/><Relationship Id="rId2" Type="http://schemas.openxmlformats.org/officeDocument/2006/relationships/tags" Target="../tags/tag796.xml"/><Relationship Id="rId12" Type="http://schemas.openxmlformats.org/officeDocument/2006/relationships/tags" Target="../tags/tag804.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810.xml"/><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image" Target="../media/image6.png"/><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image" Target="../media/image1.jpeg"/><Relationship Id="rId2" Type="http://schemas.openxmlformats.org/officeDocument/2006/relationships/tags" Target="../tags/tag805.xml"/><Relationship Id="rId14" Type="http://schemas.openxmlformats.org/officeDocument/2006/relationships/tags" Target="../tags/tag815.xml"/><Relationship Id="rId13" Type="http://schemas.openxmlformats.org/officeDocument/2006/relationships/tags" Target="../tags/tag814.xml"/><Relationship Id="rId12" Type="http://schemas.openxmlformats.org/officeDocument/2006/relationships/tags" Target="../tags/tag813.xml"/><Relationship Id="rId11" Type="http://schemas.openxmlformats.org/officeDocument/2006/relationships/tags" Target="../tags/tag812.xml"/><Relationship Id="rId10" Type="http://schemas.openxmlformats.org/officeDocument/2006/relationships/tags" Target="../tags/tag811.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image" Target="../media/image6.png"/><Relationship Id="rId7" Type="http://schemas.openxmlformats.org/officeDocument/2006/relationships/tags" Target="../tags/tag819.xml"/><Relationship Id="rId6" Type="http://schemas.openxmlformats.org/officeDocument/2006/relationships/image" Target="../media/image5.png"/><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image" Target="../media/image1.jpeg"/><Relationship Id="rId2" Type="http://schemas.openxmlformats.org/officeDocument/2006/relationships/tags" Target="../tags/tag816.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image" Target="../media/image3.png"/><Relationship Id="rId6" Type="http://schemas.openxmlformats.org/officeDocument/2006/relationships/tags" Target="../tags/tag833.xml"/><Relationship Id="rId5" Type="http://schemas.openxmlformats.org/officeDocument/2006/relationships/image" Target="../media/image2.png"/><Relationship Id="rId4" Type="http://schemas.openxmlformats.org/officeDocument/2006/relationships/tags" Target="../tags/tag832.xml"/><Relationship Id="rId3" Type="http://schemas.openxmlformats.org/officeDocument/2006/relationships/image" Target="../media/image1.jpeg"/><Relationship Id="rId2" Type="http://schemas.openxmlformats.org/officeDocument/2006/relationships/tags" Target="../tags/tag831.xml"/><Relationship Id="rId13" Type="http://schemas.openxmlformats.org/officeDocument/2006/relationships/tags" Target="../tags/tag839.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43.xml"/><Relationship Id="rId7" Type="http://schemas.openxmlformats.org/officeDocument/2006/relationships/image" Target="../media/image5.png"/><Relationship Id="rId6" Type="http://schemas.openxmlformats.org/officeDocument/2006/relationships/tags" Target="../tags/tag842.xml"/><Relationship Id="rId5" Type="http://schemas.openxmlformats.org/officeDocument/2006/relationships/image" Target="../media/image4.png"/><Relationship Id="rId4" Type="http://schemas.openxmlformats.org/officeDocument/2006/relationships/tags" Target="../tags/tag841.xml"/><Relationship Id="rId3" Type="http://schemas.openxmlformats.org/officeDocument/2006/relationships/image" Target="../media/image1.jpeg"/><Relationship Id="rId2" Type="http://schemas.openxmlformats.org/officeDocument/2006/relationships/tags" Target="../tags/tag840.xml"/><Relationship Id="rId14" Type="http://schemas.openxmlformats.org/officeDocument/2006/relationships/tags" Target="../tags/tag848.xml"/><Relationship Id="rId13" Type="http://schemas.openxmlformats.org/officeDocument/2006/relationships/tags" Target="../tags/tag847.xml"/><Relationship Id="rId12" Type="http://schemas.openxmlformats.org/officeDocument/2006/relationships/tags" Target="../tags/tag846.xml"/><Relationship Id="rId11" Type="http://schemas.openxmlformats.org/officeDocument/2006/relationships/tags" Target="../tags/tag845.xml"/><Relationship Id="rId10" Type="http://schemas.openxmlformats.org/officeDocument/2006/relationships/tags" Target="../tags/tag844.xml"/><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852.xml"/><Relationship Id="rId7" Type="http://schemas.openxmlformats.org/officeDocument/2006/relationships/image" Target="../media/image8.png"/><Relationship Id="rId6" Type="http://schemas.openxmlformats.org/officeDocument/2006/relationships/tags" Target="../tags/tag851.xml"/><Relationship Id="rId5" Type="http://schemas.openxmlformats.org/officeDocument/2006/relationships/image" Target="../media/image7.png"/><Relationship Id="rId4" Type="http://schemas.openxmlformats.org/officeDocument/2006/relationships/tags" Target="../tags/tag850.xml"/><Relationship Id="rId3" Type="http://schemas.openxmlformats.org/officeDocument/2006/relationships/image" Target="../media/image1.jpeg"/><Relationship Id="rId2" Type="http://schemas.openxmlformats.org/officeDocument/2006/relationships/tags" Target="../tags/tag849.xml"/><Relationship Id="rId14" Type="http://schemas.openxmlformats.org/officeDocument/2006/relationships/tags" Target="../tags/tag857.xml"/><Relationship Id="rId13" Type="http://schemas.openxmlformats.org/officeDocument/2006/relationships/tags" Target="../tags/tag856.xml"/><Relationship Id="rId12" Type="http://schemas.openxmlformats.org/officeDocument/2006/relationships/tags" Target="../tags/tag855.xml"/><Relationship Id="rId11" Type="http://schemas.openxmlformats.org/officeDocument/2006/relationships/tags" Target="../tags/tag854.xml"/><Relationship Id="rId10" Type="http://schemas.openxmlformats.org/officeDocument/2006/relationships/tags" Target="../tags/tag853.xml"/><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61.xml"/><Relationship Id="rId7" Type="http://schemas.openxmlformats.org/officeDocument/2006/relationships/image" Target="../media/image5.png"/><Relationship Id="rId6" Type="http://schemas.openxmlformats.org/officeDocument/2006/relationships/tags" Target="../tags/tag860.xml"/><Relationship Id="rId5" Type="http://schemas.openxmlformats.org/officeDocument/2006/relationships/image" Target="../media/image4.png"/><Relationship Id="rId4" Type="http://schemas.openxmlformats.org/officeDocument/2006/relationships/tags" Target="../tags/tag859.xml"/><Relationship Id="rId3" Type="http://schemas.openxmlformats.org/officeDocument/2006/relationships/image" Target="../media/image1.jpeg"/><Relationship Id="rId2" Type="http://schemas.openxmlformats.org/officeDocument/2006/relationships/tags" Target="../tags/tag858.xml"/><Relationship Id="rId15" Type="http://schemas.openxmlformats.org/officeDocument/2006/relationships/tags" Target="../tags/tag867.xml"/><Relationship Id="rId14" Type="http://schemas.openxmlformats.org/officeDocument/2006/relationships/tags" Target="../tags/tag866.xml"/><Relationship Id="rId13" Type="http://schemas.openxmlformats.org/officeDocument/2006/relationships/tags" Target="../tags/tag865.xml"/><Relationship Id="rId12" Type="http://schemas.openxmlformats.org/officeDocument/2006/relationships/tags" Target="../tags/tag864.xml"/><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1.xml"/><Relationship Id="rId7" Type="http://schemas.openxmlformats.org/officeDocument/2006/relationships/image" Target="../media/image5.png"/><Relationship Id="rId6" Type="http://schemas.openxmlformats.org/officeDocument/2006/relationships/tags" Target="../tags/tag870.xml"/><Relationship Id="rId5" Type="http://schemas.openxmlformats.org/officeDocument/2006/relationships/image" Target="../media/image4.png"/><Relationship Id="rId4" Type="http://schemas.openxmlformats.org/officeDocument/2006/relationships/tags" Target="../tags/tag869.xml"/><Relationship Id="rId3" Type="http://schemas.openxmlformats.org/officeDocument/2006/relationships/image" Target="../media/image1.jpeg"/><Relationship Id="rId2" Type="http://schemas.openxmlformats.org/officeDocument/2006/relationships/tags" Target="../tags/tag868.xml"/><Relationship Id="rId17" Type="http://schemas.openxmlformats.org/officeDocument/2006/relationships/tags" Target="../tags/tag879.xml"/><Relationship Id="rId16" Type="http://schemas.openxmlformats.org/officeDocument/2006/relationships/tags" Target="../tags/tag878.xml"/><Relationship Id="rId15" Type="http://schemas.openxmlformats.org/officeDocument/2006/relationships/tags" Target="../tags/tag877.xml"/><Relationship Id="rId14" Type="http://schemas.openxmlformats.org/officeDocument/2006/relationships/tags" Target="../tags/tag876.xml"/><Relationship Id="rId13" Type="http://schemas.openxmlformats.org/officeDocument/2006/relationships/tags" Target="../tags/tag875.xml"/><Relationship Id="rId12" Type="http://schemas.openxmlformats.org/officeDocument/2006/relationships/tags" Target="../tags/tag874.xml"/><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image" Target="../media/image11.png"/><Relationship Id="rId6" Type="http://schemas.openxmlformats.org/officeDocument/2006/relationships/tags" Target="../tags/tag882.xml"/><Relationship Id="rId5" Type="http://schemas.openxmlformats.org/officeDocument/2006/relationships/image" Target="../media/image10.png"/><Relationship Id="rId4" Type="http://schemas.openxmlformats.org/officeDocument/2006/relationships/tags" Target="../tags/tag881.xml"/><Relationship Id="rId3" Type="http://schemas.openxmlformats.org/officeDocument/2006/relationships/image" Target="../media/image1.jpeg"/><Relationship Id="rId2" Type="http://schemas.openxmlformats.org/officeDocument/2006/relationships/tags" Target="../tags/tag880.xml"/><Relationship Id="rId11" Type="http://schemas.openxmlformats.org/officeDocument/2006/relationships/tags" Target="../tags/tag886.xml"/><Relationship Id="rId10" Type="http://schemas.openxmlformats.org/officeDocument/2006/relationships/tags" Target="../tags/tag885.xml"/><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3" name="Rectangle 5"/>
          <p:cNvSpPr>
            <a:spLocks noGrp="1" noChangeArrowheads="1"/>
          </p:cNvSpPr>
          <p:nvPr>
            <p:ph type="ftr" sz="quarter" idx="11"/>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fld id="{07D04115-C947-4B3B-8BC9-A0E76F31C3BF}" type="slidenum">
              <a:rPr lang="zh-CN" altLang="zh-CN" smtClean="0"/>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vl2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2pPr>
            <a:lvl3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3pPr>
            <a:lvl4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4pPr>
            <a:lvl5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5" Type="http://schemas.openxmlformats.org/officeDocument/2006/relationships/theme" Target="../theme/theme2.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slideLayout" Target="../slideLayouts/slideLayout4.xml"/><Relationship Id="rId19" Type="http://schemas.openxmlformats.org/officeDocument/2006/relationships/tags" Target="../tags/tag165.xml"/><Relationship Id="rId18" Type="http://schemas.openxmlformats.org/officeDocument/2006/relationships/slideLayout" Target="../slideLayouts/slideLayout20.xml"/><Relationship Id="rId17" Type="http://schemas.openxmlformats.org/officeDocument/2006/relationships/slideLayout" Target="../slideLayouts/slideLayout19.xml"/><Relationship Id="rId16" Type="http://schemas.openxmlformats.org/officeDocument/2006/relationships/slideLayout" Target="../slideLayouts/slideLayout18.xml"/><Relationship Id="rId15" Type="http://schemas.openxmlformats.org/officeDocument/2006/relationships/slideLayout" Target="../slideLayouts/slideLayout17.xml"/><Relationship Id="rId14" Type="http://schemas.openxmlformats.org/officeDocument/2006/relationships/slideLayout" Target="../slideLayouts/slideLayout16.xml"/><Relationship Id="rId13" Type="http://schemas.openxmlformats.org/officeDocument/2006/relationships/slideLayout" Target="../slideLayouts/slideLayout15.xml"/><Relationship Id="rId12" Type="http://schemas.openxmlformats.org/officeDocument/2006/relationships/slideLayout" Target="../slideLayouts/slideLayout14.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5" Type="http://schemas.openxmlformats.org/officeDocument/2006/relationships/theme" Target="../theme/theme3.xml"/><Relationship Id="rId24" Type="http://schemas.openxmlformats.org/officeDocument/2006/relationships/tags" Target="../tags/tag335.xml"/><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slideLayout" Target="../slideLayouts/slideLayout22.xml"/><Relationship Id="rId19" Type="http://schemas.openxmlformats.org/officeDocument/2006/relationships/tags" Target="../tags/tag330.xml"/><Relationship Id="rId18" Type="http://schemas.openxmlformats.org/officeDocument/2006/relationships/slideLayout" Target="../slideLayouts/slideLayout38.xml"/><Relationship Id="rId17" Type="http://schemas.openxmlformats.org/officeDocument/2006/relationships/slideLayout" Target="../slideLayouts/slideLayout37.xml"/><Relationship Id="rId16" Type="http://schemas.openxmlformats.org/officeDocument/2006/relationships/slideLayout" Target="../slideLayouts/slideLayout36.xml"/><Relationship Id="rId15" Type="http://schemas.openxmlformats.org/officeDocument/2006/relationships/slideLayout" Target="../slideLayouts/slideLayout35.xml"/><Relationship Id="rId14" Type="http://schemas.openxmlformats.org/officeDocument/2006/relationships/slideLayout" Target="../slideLayouts/slideLayout34.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5" Type="http://schemas.openxmlformats.org/officeDocument/2006/relationships/theme" Target="../theme/theme4.xml"/><Relationship Id="rId24" Type="http://schemas.openxmlformats.org/officeDocument/2006/relationships/tags" Target="../tags/tag500.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slideLayout" Target="../slideLayouts/slideLayout40.xml"/><Relationship Id="rId19" Type="http://schemas.openxmlformats.org/officeDocument/2006/relationships/tags" Target="../tags/tag495.xml"/><Relationship Id="rId18" Type="http://schemas.openxmlformats.org/officeDocument/2006/relationships/slideLayout" Target="../slideLayouts/slideLayout56.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5" Type="http://schemas.openxmlformats.org/officeDocument/2006/relationships/theme" Target="../theme/theme5.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slideLayout" Target="../slideLayouts/slideLayout58.xml"/><Relationship Id="rId19" Type="http://schemas.openxmlformats.org/officeDocument/2006/relationships/tags" Target="../tags/tag660.xml"/><Relationship Id="rId18" Type="http://schemas.openxmlformats.org/officeDocument/2006/relationships/slideLayout" Target="../slideLayouts/slideLayout74.xml"/><Relationship Id="rId17" Type="http://schemas.openxmlformats.org/officeDocument/2006/relationships/slideLayout" Target="../slideLayouts/slideLayout73.xml"/><Relationship Id="rId16" Type="http://schemas.openxmlformats.org/officeDocument/2006/relationships/slideLayout" Target="../slideLayouts/slideLayout72.xml"/><Relationship Id="rId15" Type="http://schemas.openxmlformats.org/officeDocument/2006/relationships/slideLayout" Target="../slideLayouts/slideLayout71.xml"/><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83.xml"/><Relationship Id="rId8" Type="http://schemas.openxmlformats.org/officeDocument/2006/relationships/slideLayout" Target="../slideLayouts/slideLayout82.xml"/><Relationship Id="rId7" Type="http://schemas.openxmlformats.org/officeDocument/2006/relationships/slideLayout" Target="../slideLayouts/slideLayout81.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5" Type="http://schemas.openxmlformats.org/officeDocument/2006/relationships/theme" Target="../theme/theme6.xml"/><Relationship Id="rId24" Type="http://schemas.openxmlformats.org/officeDocument/2006/relationships/tags" Target="../tags/tag830.xml"/><Relationship Id="rId23" Type="http://schemas.openxmlformats.org/officeDocument/2006/relationships/tags" Target="../tags/tag829.xml"/><Relationship Id="rId22" Type="http://schemas.openxmlformats.org/officeDocument/2006/relationships/tags" Target="../tags/tag828.xml"/><Relationship Id="rId21" Type="http://schemas.openxmlformats.org/officeDocument/2006/relationships/tags" Target="../tags/tag827.xml"/><Relationship Id="rId20" Type="http://schemas.openxmlformats.org/officeDocument/2006/relationships/tags" Target="../tags/tag826.xml"/><Relationship Id="rId2" Type="http://schemas.openxmlformats.org/officeDocument/2006/relationships/slideLayout" Target="../slideLayouts/slideLayout76.xml"/><Relationship Id="rId19" Type="http://schemas.openxmlformats.org/officeDocument/2006/relationships/tags" Target="../tags/tag825.xml"/><Relationship Id="rId18" Type="http://schemas.openxmlformats.org/officeDocument/2006/relationships/slideLayout" Target="../slideLayouts/slideLayout92.xml"/><Relationship Id="rId17" Type="http://schemas.openxmlformats.org/officeDocument/2006/relationships/slideLayout" Target="../slideLayouts/slideLayout91.xml"/><Relationship Id="rId16" Type="http://schemas.openxmlformats.org/officeDocument/2006/relationships/slideLayout" Target="../slideLayouts/slideLayout90.xml"/><Relationship Id="rId15" Type="http://schemas.openxmlformats.org/officeDocument/2006/relationships/slideLayout" Target="../slideLayouts/slideLayout89.xml"/><Relationship Id="rId14" Type="http://schemas.openxmlformats.org/officeDocument/2006/relationships/slideLayout" Target="../slideLayouts/slideLayout88.xml"/><Relationship Id="rId13" Type="http://schemas.openxmlformats.org/officeDocument/2006/relationships/slideLayout" Target="../slideLayouts/slideLayout87.xml"/><Relationship Id="rId12" Type="http://schemas.openxmlformats.org/officeDocument/2006/relationships/slideLayout" Target="../slideLayouts/slideLayout86.xml"/><Relationship Id="rId11" Type="http://schemas.openxmlformats.org/officeDocument/2006/relationships/slideLayout" Target="../slideLayouts/slideLayout85.xml"/><Relationship Id="rId10" Type="http://schemas.openxmlformats.org/officeDocument/2006/relationships/slideLayout" Target="../slideLayouts/slideLayout84.xml"/><Relationship Id="rId1"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01.xml"/><Relationship Id="rId8" Type="http://schemas.openxmlformats.org/officeDocument/2006/relationships/slideLayout" Target="../slideLayouts/slideLayout100.xml"/><Relationship Id="rId7" Type="http://schemas.openxmlformats.org/officeDocument/2006/relationships/slideLayout" Target="../slideLayouts/slideLayout99.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 Id="rId3" Type="http://schemas.openxmlformats.org/officeDocument/2006/relationships/slideLayout" Target="../slideLayouts/slideLayout95.xml"/><Relationship Id="rId25" Type="http://schemas.openxmlformats.org/officeDocument/2006/relationships/theme" Target="../theme/theme7.xml"/><Relationship Id="rId24" Type="http://schemas.openxmlformats.org/officeDocument/2006/relationships/tags" Target="../tags/tag995.xml"/><Relationship Id="rId23" Type="http://schemas.openxmlformats.org/officeDocument/2006/relationships/tags" Target="../tags/tag994.xml"/><Relationship Id="rId22" Type="http://schemas.openxmlformats.org/officeDocument/2006/relationships/tags" Target="../tags/tag993.xml"/><Relationship Id="rId21" Type="http://schemas.openxmlformats.org/officeDocument/2006/relationships/tags" Target="../tags/tag992.xml"/><Relationship Id="rId20" Type="http://schemas.openxmlformats.org/officeDocument/2006/relationships/tags" Target="../tags/tag991.xml"/><Relationship Id="rId2" Type="http://schemas.openxmlformats.org/officeDocument/2006/relationships/slideLayout" Target="../slideLayouts/slideLayout94.xml"/><Relationship Id="rId19" Type="http://schemas.openxmlformats.org/officeDocument/2006/relationships/tags" Target="../tags/tag990.xml"/><Relationship Id="rId18" Type="http://schemas.openxmlformats.org/officeDocument/2006/relationships/slideLayout" Target="../slideLayouts/slideLayout110.xml"/><Relationship Id="rId17" Type="http://schemas.openxmlformats.org/officeDocument/2006/relationships/slideLayout" Target="../slideLayouts/slideLayout109.xml"/><Relationship Id="rId16" Type="http://schemas.openxmlformats.org/officeDocument/2006/relationships/slideLayout" Target="../slideLayouts/slideLayout108.xml"/><Relationship Id="rId15" Type="http://schemas.openxmlformats.org/officeDocument/2006/relationships/slideLayout" Target="../slideLayouts/slideLayout107.xml"/><Relationship Id="rId14" Type="http://schemas.openxmlformats.org/officeDocument/2006/relationships/slideLayout" Target="../slideLayouts/slideLayout106.xml"/><Relationship Id="rId13" Type="http://schemas.openxmlformats.org/officeDocument/2006/relationships/slideLayout" Target="../slideLayouts/slideLayout105.xml"/><Relationship Id="rId12" Type="http://schemas.openxmlformats.org/officeDocument/2006/relationships/slideLayout" Target="../slideLayouts/slideLayout104.xml"/><Relationship Id="rId11" Type="http://schemas.openxmlformats.org/officeDocument/2006/relationships/slideLayout" Target="../slideLayouts/slideLayout103.xml"/><Relationship Id="rId10" Type="http://schemas.openxmlformats.org/officeDocument/2006/relationships/slideLayout" Target="../slideLayouts/slideLayout102.xml"/><Relationship Id="rId1" Type="http://schemas.openxmlformats.org/officeDocument/2006/relationships/slideLayout" Target="../slideLayouts/slideLayout9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5" Type="http://schemas.openxmlformats.org/officeDocument/2006/relationships/theme" Target="../theme/theme8.xml"/><Relationship Id="rId24" Type="http://schemas.openxmlformats.org/officeDocument/2006/relationships/tags" Target="../tags/tag1160.xml"/><Relationship Id="rId23" Type="http://schemas.openxmlformats.org/officeDocument/2006/relationships/tags" Target="../tags/tag1159.xml"/><Relationship Id="rId22" Type="http://schemas.openxmlformats.org/officeDocument/2006/relationships/tags" Target="../tags/tag1158.xml"/><Relationship Id="rId21" Type="http://schemas.openxmlformats.org/officeDocument/2006/relationships/tags" Target="../tags/tag1157.xml"/><Relationship Id="rId20" Type="http://schemas.openxmlformats.org/officeDocument/2006/relationships/tags" Target="../tags/tag1156.xml"/><Relationship Id="rId2" Type="http://schemas.openxmlformats.org/officeDocument/2006/relationships/slideLayout" Target="../slideLayouts/slideLayout112.xml"/><Relationship Id="rId19" Type="http://schemas.openxmlformats.org/officeDocument/2006/relationships/tags" Target="../tags/tag1155.xml"/><Relationship Id="rId18" Type="http://schemas.openxmlformats.org/officeDocument/2006/relationships/slideLayout" Target="../slideLayouts/slideLayout128.xml"/><Relationship Id="rId17" Type="http://schemas.openxmlformats.org/officeDocument/2006/relationships/slideLayout" Target="../slideLayouts/slideLayout127.xml"/><Relationship Id="rId16" Type="http://schemas.openxmlformats.org/officeDocument/2006/relationships/slideLayout" Target="../slideLayouts/slideLayout126.xml"/><Relationship Id="rId15" Type="http://schemas.openxmlformats.org/officeDocument/2006/relationships/slideLayout" Target="../slideLayouts/slideLayout125.xml"/><Relationship Id="rId14" Type="http://schemas.openxmlformats.org/officeDocument/2006/relationships/slideLayout" Target="../slideLayouts/slideLayout124.xml"/><Relationship Id="rId13" Type="http://schemas.openxmlformats.org/officeDocument/2006/relationships/slideLayout" Target="../slideLayouts/slideLayout123.xml"/><Relationship Id="rId12" Type="http://schemas.openxmlformats.org/officeDocument/2006/relationships/slideLayout" Target="../slideLayouts/slideLayout122.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37.xml"/><Relationship Id="rId8" Type="http://schemas.openxmlformats.org/officeDocument/2006/relationships/slideLayout" Target="../slideLayouts/slideLayout136.xml"/><Relationship Id="rId7" Type="http://schemas.openxmlformats.org/officeDocument/2006/relationships/slideLayout" Target="../slideLayouts/slideLayout135.xml"/><Relationship Id="rId6" Type="http://schemas.openxmlformats.org/officeDocument/2006/relationships/slideLayout" Target="../slideLayouts/slideLayout134.xml"/><Relationship Id="rId5" Type="http://schemas.openxmlformats.org/officeDocument/2006/relationships/slideLayout" Target="../slideLayouts/slideLayout133.xml"/><Relationship Id="rId4" Type="http://schemas.openxmlformats.org/officeDocument/2006/relationships/slideLayout" Target="../slideLayouts/slideLayout132.xml"/><Relationship Id="rId3" Type="http://schemas.openxmlformats.org/officeDocument/2006/relationships/slideLayout" Target="../slideLayouts/slideLayout131.xml"/><Relationship Id="rId25" Type="http://schemas.openxmlformats.org/officeDocument/2006/relationships/theme" Target="../theme/theme9.xml"/><Relationship Id="rId24" Type="http://schemas.openxmlformats.org/officeDocument/2006/relationships/tags" Target="../tags/tag1325.xml"/><Relationship Id="rId23" Type="http://schemas.openxmlformats.org/officeDocument/2006/relationships/tags" Target="../tags/tag1324.xml"/><Relationship Id="rId22" Type="http://schemas.openxmlformats.org/officeDocument/2006/relationships/tags" Target="../tags/tag1323.xml"/><Relationship Id="rId21" Type="http://schemas.openxmlformats.org/officeDocument/2006/relationships/tags" Target="../tags/tag1322.xml"/><Relationship Id="rId20" Type="http://schemas.openxmlformats.org/officeDocument/2006/relationships/tags" Target="../tags/tag1321.xml"/><Relationship Id="rId2" Type="http://schemas.openxmlformats.org/officeDocument/2006/relationships/slideLayout" Target="../slideLayouts/slideLayout130.xml"/><Relationship Id="rId19" Type="http://schemas.openxmlformats.org/officeDocument/2006/relationships/tags" Target="../tags/tag1320.xml"/><Relationship Id="rId18" Type="http://schemas.openxmlformats.org/officeDocument/2006/relationships/slideLayout" Target="../slideLayouts/slideLayout146.xml"/><Relationship Id="rId17" Type="http://schemas.openxmlformats.org/officeDocument/2006/relationships/slideLayout" Target="../slideLayouts/slideLayout145.xml"/><Relationship Id="rId16" Type="http://schemas.openxmlformats.org/officeDocument/2006/relationships/slideLayout" Target="../slideLayouts/slideLayout144.xml"/><Relationship Id="rId15" Type="http://schemas.openxmlformats.org/officeDocument/2006/relationships/slideLayout" Target="../slideLayouts/slideLayout143.xml"/><Relationship Id="rId14" Type="http://schemas.openxmlformats.org/officeDocument/2006/relationships/slideLayout" Target="../slideLayouts/slideLayout142.xml"/><Relationship Id="rId13" Type="http://schemas.openxmlformats.org/officeDocument/2006/relationships/slideLayout" Target="../slideLayouts/slideLayout141.xml"/><Relationship Id="rId12" Type="http://schemas.openxmlformats.org/officeDocument/2006/relationships/slideLayout" Target="../slideLayouts/slideLayout140.xml"/><Relationship Id="rId11" Type="http://schemas.openxmlformats.org/officeDocument/2006/relationships/slideLayout" Target="../slideLayouts/slideLayout139.xml"/><Relationship Id="rId10" Type="http://schemas.openxmlformats.org/officeDocument/2006/relationships/slideLayout" Target="../slideLayouts/slideLayout138.xml"/><Relationship Id="rId1"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29.xml"/><Relationship Id="rId7" Type="http://schemas.openxmlformats.org/officeDocument/2006/relationships/tags" Target="../tags/tag1328.xml"/><Relationship Id="rId6" Type="http://schemas.openxmlformats.org/officeDocument/2006/relationships/tags" Target="../tags/tag1327.xml"/><Relationship Id="rId5" Type="http://schemas.openxmlformats.org/officeDocument/2006/relationships/tags" Target="../tags/tag1326.xml"/><Relationship Id="rId4" Type="http://schemas.openxmlformats.org/officeDocument/2006/relationships/image" Target="../media/image15.svg"/><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1366.xml"/><Relationship Id="rId7" Type="http://schemas.openxmlformats.org/officeDocument/2006/relationships/tags" Target="../tags/tag1365.xml"/><Relationship Id="rId6" Type="http://schemas.openxmlformats.org/officeDocument/2006/relationships/image" Target="../media/image6.png"/><Relationship Id="rId5" Type="http://schemas.openxmlformats.org/officeDocument/2006/relationships/tags" Target="../tags/tag1364.xml"/><Relationship Id="rId4" Type="http://schemas.openxmlformats.org/officeDocument/2006/relationships/image" Target="../media/image5.png"/><Relationship Id="rId3" Type="http://schemas.openxmlformats.org/officeDocument/2006/relationships/tags" Target="../tags/tag1363.xml"/><Relationship Id="rId2" Type="http://schemas.openxmlformats.org/officeDocument/2006/relationships/tags" Target="../tags/tag1362.xml"/><Relationship Id="rId12" Type="http://schemas.openxmlformats.org/officeDocument/2006/relationships/notesSlide" Target="../notesSlides/notesSlide9.xml"/><Relationship Id="rId11" Type="http://schemas.openxmlformats.org/officeDocument/2006/relationships/slideLayout" Target="../slideLayouts/slideLayout9.xml"/><Relationship Id="rId10" Type="http://schemas.openxmlformats.org/officeDocument/2006/relationships/tags" Target="../tags/tag136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tags" Target="../tags/tag1373.xml"/><Relationship Id="rId8" Type="http://schemas.openxmlformats.org/officeDocument/2006/relationships/tags" Target="../tags/tag1372.xml"/><Relationship Id="rId7" Type="http://schemas.openxmlformats.org/officeDocument/2006/relationships/tags" Target="../tags/tag1371.xml"/><Relationship Id="rId6" Type="http://schemas.openxmlformats.org/officeDocument/2006/relationships/image" Target="../media/image6.png"/><Relationship Id="rId53" Type="http://schemas.openxmlformats.org/officeDocument/2006/relationships/notesSlide" Target="../notesSlides/notesSlide10.xml"/><Relationship Id="rId52" Type="http://schemas.openxmlformats.org/officeDocument/2006/relationships/slideLayout" Target="../slideLayouts/slideLayout9.xml"/><Relationship Id="rId51" Type="http://schemas.openxmlformats.org/officeDocument/2006/relationships/tags" Target="../tags/tag1405.xml"/><Relationship Id="rId50" Type="http://schemas.openxmlformats.org/officeDocument/2006/relationships/tags" Target="../tags/tag1404.xml"/><Relationship Id="rId5" Type="http://schemas.openxmlformats.org/officeDocument/2006/relationships/tags" Target="../tags/tag1370.xml"/><Relationship Id="rId49" Type="http://schemas.openxmlformats.org/officeDocument/2006/relationships/tags" Target="../tags/tag1403.xml"/><Relationship Id="rId48" Type="http://schemas.openxmlformats.org/officeDocument/2006/relationships/tags" Target="../tags/tag1402.xml"/><Relationship Id="rId47" Type="http://schemas.openxmlformats.org/officeDocument/2006/relationships/tags" Target="../tags/tag1401.xml"/><Relationship Id="rId46" Type="http://schemas.openxmlformats.org/officeDocument/2006/relationships/tags" Target="../tags/tag1400.xml"/><Relationship Id="rId45" Type="http://schemas.openxmlformats.org/officeDocument/2006/relationships/image" Target="../media/image27.svg"/><Relationship Id="rId44" Type="http://schemas.openxmlformats.org/officeDocument/2006/relationships/image" Target="../media/image26.png"/><Relationship Id="rId43" Type="http://schemas.openxmlformats.org/officeDocument/2006/relationships/tags" Target="../tags/tag1399.xml"/><Relationship Id="rId42" Type="http://schemas.openxmlformats.org/officeDocument/2006/relationships/image" Target="../media/image25.svg"/><Relationship Id="rId41" Type="http://schemas.openxmlformats.org/officeDocument/2006/relationships/image" Target="../media/image24.png"/><Relationship Id="rId40" Type="http://schemas.openxmlformats.org/officeDocument/2006/relationships/tags" Target="../tags/tag1398.xml"/><Relationship Id="rId4" Type="http://schemas.openxmlformats.org/officeDocument/2006/relationships/image" Target="../media/image5.png"/><Relationship Id="rId39" Type="http://schemas.openxmlformats.org/officeDocument/2006/relationships/tags" Target="../tags/tag1397.xml"/><Relationship Id="rId38" Type="http://schemas.openxmlformats.org/officeDocument/2006/relationships/tags" Target="../tags/tag1396.xml"/><Relationship Id="rId37" Type="http://schemas.openxmlformats.org/officeDocument/2006/relationships/image" Target="../media/image23.svg"/><Relationship Id="rId36" Type="http://schemas.openxmlformats.org/officeDocument/2006/relationships/image" Target="../media/image22.png"/><Relationship Id="rId35" Type="http://schemas.openxmlformats.org/officeDocument/2006/relationships/tags" Target="../tags/tag1395.xml"/><Relationship Id="rId34" Type="http://schemas.openxmlformats.org/officeDocument/2006/relationships/image" Target="../media/image21.svg"/><Relationship Id="rId33" Type="http://schemas.openxmlformats.org/officeDocument/2006/relationships/image" Target="../media/image20.png"/><Relationship Id="rId32" Type="http://schemas.openxmlformats.org/officeDocument/2006/relationships/tags" Target="../tags/tag1394.xml"/><Relationship Id="rId31" Type="http://schemas.openxmlformats.org/officeDocument/2006/relationships/tags" Target="../tags/tag1393.xml"/><Relationship Id="rId30" Type="http://schemas.openxmlformats.org/officeDocument/2006/relationships/tags" Target="../tags/tag1392.xml"/><Relationship Id="rId3" Type="http://schemas.openxmlformats.org/officeDocument/2006/relationships/tags" Target="../tags/tag1369.xml"/><Relationship Id="rId29" Type="http://schemas.openxmlformats.org/officeDocument/2006/relationships/image" Target="../media/image19.svg"/><Relationship Id="rId28" Type="http://schemas.openxmlformats.org/officeDocument/2006/relationships/image" Target="../media/image18.png"/><Relationship Id="rId27" Type="http://schemas.openxmlformats.org/officeDocument/2006/relationships/tags" Target="../tags/tag1391.xml"/><Relationship Id="rId26" Type="http://schemas.openxmlformats.org/officeDocument/2006/relationships/tags" Target="../tags/tag1390.xml"/><Relationship Id="rId25" Type="http://schemas.openxmlformats.org/officeDocument/2006/relationships/tags" Target="../tags/tag1389.xml"/><Relationship Id="rId24" Type="http://schemas.openxmlformats.org/officeDocument/2006/relationships/tags" Target="../tags/tag1388.xml"/><Relationship Id="rId23" Type="http://schemas.openxmlformats.org/officeDocument/2006/relationships/tags" Target="../tags/tag1387.xml"/><Relationship Id="rId22" Type="http://schemas.openxmlformats.org/officeDocument/2006/relationships/tags" Target="../tags/tag1386.xml"/><Relationship Id="rId21" Type="http://schemas.openxmlformats.org/officeDocument/2006/relationships/tags" Target="../tags/tag1385.xml"/><Relationship Id="rId20" Type="http://schemas.openxmlformats.org/officeDocument/2006/relationships/tags" Target="../tags/tag1384.xml"/><Relationship Id="rId2" Type="http://schemas.openxmlformats.org/officeDocument/2006/relationships/tags" Target="../tags/tag1368.xml"/><Relationship Id="rId19" Type="http://schemas.openxmlformats.org/officeDocument/2006/relationships/tags" Target="../tags/tag1383.xml"/><Relationship Id="rId18" Type="http://schemas.openxmlformats.org/officeDocument/2006/relationships/tags" Target="../tags/tag1382.xml"/><Relationship Id="rId17" Type="http://schemas.openxmlformats.org/officeDocument/2006/relationships/tags" Target="../tags/tag1381.xml"/><Relationship Id="rId16" Type="http://schemas.openxmlformats.org/officeDocument/2006/relationships/tags" Target="../tags/tag1380.xml"/><Relationship Id="rId15" Type="http://schemas.openxmlformats.org/officeDocument/2006/relationships/tags" Target="../tags/tag1379.xml"/><Relationship Id="rId14" Type="http://schemas.openxmlformats.org/officeDocument/2006/relationships/tags" Target="../tags/tag1378.xml"/><Relationship Id="rId13" Type="http://schemas.openxmlformats.org/officeDocument/2006/relationships/tags" Target="../tags/tag1377.xml"/><Relationship Id="rId12" Type="http://schemas.openxmlformats.org/officeDocument/2006/relationships/tags" Target="../tags/tag1376.xml"/><Relationship Id="rId11" Type="http://schemas.openxmlformats.org/officeDocument/2006/relationships/tags" Target="../tags/tag1375.xml"/><Relationship Id="rId10" Type="http://schemas.openxmlformats.org/officeDocument/2006/relationships/tags" Target="../tags/tag1374.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1411.xml"/><Relationship Id="rId8" Type="http://schemas.openxmlformats.org/officeDocument/2006/relationships/tags" Target="../tags/tag1410.xml"/><Relationship Id="rId7" Type="http://schemas.openxmlformats.org/officeDocument/2006/relationships/tags" Target="../tags/tag1409.xml"/><Relationship Id="rId6" Type="http://schemas.openxmlformats.org/officeDocument/2006/relationships/image" Target="../media/image6.png"/><Relationship Id="rId5" Type="http://schemas.openxmlformats.org/officeDocument/2006/relationships/tags" Target="../tags/tag1408.xml"/><Relationship Id="rId4" Type="http://schemas.openxmlformats.org/officeDocument/2006/relationships/image" Target="../media/image5.png"/><Relationship Id="rId3" Type="http://schemas.openxmlformats.org/officeDocument/2006/relationships/tags" Target="../tags/tag1407.xml"/><Relationship Id="rId20" Type="http://schemas.openxmlformats.org/officeDocument/2006/relationships/notesSlide" Target="../notesSlides/notesSlide11.xml"/><Relationship Id="rId2" Type="http://schemas.openxmlformats.org/officeDocument/2006/relationships/tags" Target="../tags/tag1406.xml"/><Relationship Id="rId19" Type="http://schemas.openxmlformats.org/officeDocument/2006/relationships/slideLayout" Target="../slideLayouts/slideLayout9.xml"/><Relationship Id="rId18" Type="http://schemas.openxmlformats.org/officeDocument/2006/relationships/tags" Target="../tags/tag1420.xml"/><Relationship Id="rId17" Type="http://schemas.openxmlformats.org/officeDocument/2006/relationships/tags" Target="../tags/tag1419.xml"/><Relationship Id="rId16" Type="http://schemas.openxmlformats.org/officeDocument/2006/relationships/tags" Target="../tags/tag1418.xml"/><Relationship Id="rId15" Type="http://schemas.openxmlformats.org/officeDocument/2006/relationships/tags" Target="../tags/tag1417.xml"/><Relationship Id="rId14" Type="http://schemas.openxmlformats.org/officeDocument/2006/relationships/tags" Target="../tags/tag1416.xml"/><Relationship Id="rId13" Type="http://schemas.openxmlformats.org/officeDocument/2006/relationships/tags" Target="../tags/tag1415.xml"/><Relationship Id="rId12" Type="http://schemas.openxmlformats.org/officeDocument/2006/relationships/tags" Target="../tags/tag1414.xml"/><Relationship Id="rId11" Type="http://schemas.openxmlformats.org/officeDocument/2006/relationships/tags" Target="../tags/tag1413.xml"/><Relationship Id="rId10" Type="http://schemas.openxmlformats.org/officeDocument/2006/relationships/tags" Target="../tags/tag141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25.xml"/><Relationship Id="rId7" Type="http://schemas.openxmlformats.org/officeDocument/2006/relationships/tags" Target="../tags/tag1424.xml"/><Relationship Id="rId6" Type="http://schemas.openxmlformats.org/officeDocument/2006/relationships/image" Target="../media/image6.png"/><Relationship Id="rId5" Type="http://schemas.openxmlformats.org/officeDocument/2006/relationships/tags" Target="../tags/tag1423.xml"/><Relationship Id="rId4" Type="http://schemas.openxmlformats.org/officeDocument/2006/relationships/image" Target="../media/image5.png"/><Relationship Id="rId3" Type="http://schemas.openxmlformats.org/officeDocument/2006/relationships/tags" Target="../tags/tag1422.xml"/><Relationship Id="rId2" Type="http://schemas.openxmlformats.org/officeDocument/2006/relationships/tags" Target="../tags/tag1421.xml"/><Relationship Id="rId10" Type="http://schemas.openxmlformats.org/officeDocument/2006/relationships/notesSlide" Target="../notesSlides/notesSlide1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9.xml"/><Relationship Id="rId3" Type="http://schemas.openxmlformats.org/officeDocument/2006/relationships/tags" Target="../tags/tag1428.xml"/><Relationship Id="rId2" Type="http://schemas.openxmlformats.org/officeDocument/2006/relationships/tags" Target="../tags/tag1427.xml"/><Relationship Id="rId1" Type="http://schemas.openxmlformats.org/officeDocument/2006/relationships/tags" Target="../tags/tag1426.xml"/></Relationships>
</file>

<file path=ppt/slides/_rels/slide15.xml.rels><?xml version="1.0" encoding="UTF-8" standalone="yes"?>
<Relationships xmlns="http://schemas.openxmlformats.org/package/2006/relationships"><Relationship Id="rId9" Type="http://schemas.openxmlformats.org/officeDocument/2006/relationships/tags" Target="../tags/tag1434.xml"/><Relationship Id="rId8" Type="http://schemas.openxmlformats.org/officeDocument/2006/relationships/tags" Target="../tags/tag1433.xml"/><Relationship Id="rId7" Type="http://schemas.openxmlformats.org/officeDocument/2006/relationships/tags" Target="../tags/tag1432.xml"/><Relationship Id="rId6" Type="http://schemas.openxmlformats.org/officeDocument/2006/relationships/image" Target="../media/image6.png"/><Relationship Id="rId5" Type="http://schemas.openxmlformats.org/officeDocument/2006/relationships/tags" Target="../tags/tag1431.xml"/><Relationship Id="rId4" Type="http://schemas.openxmlformats.org/officeDocument/2006/relationships/image" Target="../media/image5.png"/><Relationship Id="rId3" Type="http://schemas.openxmlformats.org/officeDocument/2006/relationships/tags" Target="../tags/tag1430.xml"/><Relationship Id="rId2" Type="http://schemas.openxmlformats.org/officeDocument/2006/relationships/tags" Target="../tags/tag1429.xml"/><Relationship Id="rId11" Type="http://schemas.openxmlformats.org/officeDocument/2006/relationships/notesSlide" Target="../notesSlides/notesSlide14.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1439.xml"/><Relationship Id="rId7" Type="http://schemas.openxmlformats.org/officeDocument/2006/relationships/tags" Target="../tags/tag1438.xml"/><Relationship Id="rId6" Type="http://schemas.openxmlformats.org/officeDocument/2006/relationships/image" Target="../media/image6.png"/><Relationship Id="rId5" Type="http://schemas.openxmlformats.org/officeDocument/2006/relationships/tags" Target="../tags/tag1437.xml"/><Relationship Id="rId4" Type="http://schemas.openxmlformats.org/officeDocument/2006/relationships/image" Target="../media/image5.png"/><Relationship Id="rId3" Type="http://schemas.openxmlformats.org/officeDocument/2006/relationships/tags" Target="../tags/tag1436.xml"/><Relationship Id="rId2" Type="http://schemas.openxmlformats.org/officeDocument/2006/relationships/tags" Target="../tags/tag1435.xml"/><Relationship Id="rId12" Type="http://schemas.openxmlformats.org/officeDocument/2006/relationships/notesSlide" Target="../notesSlides/notesSlide15.xml"/><Relationship Id="rId11" Type="http://schemas.openxmlformats.org/officeDocument/2006/relationships/slideLayout" Target="../slideLayouts/slideLayout9.xml"/><Relationship Id="rId10" Type="http://schemas.openxmlformats.org/officeDocument/2006/relationships/tags" Target="../tags/tag1440.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tags" Target="../tags/tag1445.xml"/><Relationship Id="rId8" Type="http://schemas.openxmlformats.org/officeDocument/2006/relationships/image" Target="../media/image29.png"/><Relationship Id="rId7" Type="http://schemas.openxmlformats.org/officeDocument/2006/relationships/tags" Target="../tags/tag1444.xml"/><Relationship Id="rId6" Type="http://schemas.openxmlformats.org/officeDocument/2006/relationships/image" Target="../media/image6.png"/><Relationship Id="rId5" Type="http://schemas.openxmlformats.org/officeDocument/2006/relationships/tags" Target="../tags/tag1443.xml"/><Relationship Id="rId4" Type="http://schemas.openxmlformats.org/officeDocument/2006/relationships/image" Target="../media/image5.png"/><Relationship Id="rId3" Type="http://schemas.openxmlformats.org/officeDocument/2006/relationships/tags" Target="../tags/tag1442.xml"/><Relationship Id="rId2" Type="http://schemas.openxmlformats.org/officeDocument/2006/relationships/tags" Target="../tags/tag1441.xml"/><Relationship Id="rId11" Type="http://schemas.openxmlformats.org/officeDocument/2006/relationships/notesSlide" Target="../notesSlides/notesSlide16.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50.xml"/><Relationship Id="rId7" Type="http://schemas.openxmlformats.org/officeDocument/2006/relationships/tags" Target="../tags/tag1449.xml"/><Relationship Id="rId6" Type="http://schemas.openxmlformats.org/officeDocument/2006/relationships/image" Target="../media/image6.png"/><Relationship Id="rId5" Type="http://schemas.openxmlformats.org/officeDocument/2006/relationships/tags" Target="../tags/tag1448.xml"/><Relationship Id="rId4" Type="http://schemas.openxmlformats.org/officeDocument/2006/relationships/image" Target="../media/image5.png"/><Relationship Id="rId3" Type="http://schemas.openxmlformats.org/officeDocument/2006/relationships/tags" Target="../tags/tag1447.xml"/><Relationship Id="rId2" Type="http://schemas.openxmlformats.org/officeDocument/2006/relationships/tags" Target="../tags/tag1446.xml"/><Relationship Id="rId10" Type="http://schemas.openxmlformats.org/officeDocument/2006/relationships/notesSlide" Target="../notesSlides/notesSlide17.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7.xml"/><Relationship Id="rId3" Type="http://schemas.openxmlformats.org/officeDocument/2006/relationships/tags" Target="../tags/tag1453.xml"/><Relationship Id="rId2" Type="http://schemas.openxmlformats.org/officeDocument/2006/relationships/tags" Target="../tags/tag1452.xml"/><Relationship Id="rId1" Type="http://schemas.openxmlformats.org/officeDocument/2006/relationships/tags" Target="../tags/tag145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3.xml"/><Relationship Id="rId2" Type="http://schemas.openxmlformats.org/officeDocument/2006/relationships/tags" Target="../tags/tag1330.xml"/><Relationship Id="rId1" Type="http://schemas.openxmlformats.org/officeDocument/2006/relationships/tags" Target="../tags/tag1329.xml"/></Relationships>
</file>

<file path=ppt/slides/_rels/slide20.xml.rels><?xml version="1.0" encoding="UTF-8" standalone="yes"?>
<Relationships xmlns="http://schemas.openxmlformats.org/package/2006/relationships"><Relationship Id="rId9" Type="http://schemas.openxmlformats.org/officeDocument/2006/relationships/tags" Target="../tags/tag1459.xml"/><Relationship Id="rId8" Type="http://schemas.openxmlformats.org/officeDocument/2006/relationships/tags" Target="../tags/tag1458.xml"/><Relationship Id="rId7" Type="http://schemas.openxmlformats.org/officeDocument/2006/relationships/tags" Target="../tags/tag1457.xml"/><Relationship Id="rId6" Type="http://schemas.openxmlformats.org/officeDocument/2006/relationships/image" Target="../media/image6.png"/><Relationship Id="rId5" Type="http://schemas.openxmlformats.org/officeDocument/2006/relationships/tags" Target="../tags/tag1456.xml"/><Relationship Id="rId4" Type="http://schemas.openxmlformats.org/officeDocument/2006/relationships/image" Target="../media/image5.png"/><Relationship Id="rId3" Type="http://schemas.openxmlformats.org/officeDocument/2006/relationships/tags" Target="../tags/tag1455.xml"/><Relationship Id="rId2" Type="http://schemas.openxmlformats.org/officeDocument/2006/relationships/tags" Target="../tags/tag1454.xml"/><Relationship Id="rId11" Type="http://schemas.openxmlformats.org/officeDocument/2006/relationships/notesSlide" Target="../notesSlides/notesSlide19.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tags" Target="../tags/tag1464.xml"/><Relationship Id="rId7" Type="http://schemas.openxmlformats.org/officeDocument/2006/relationships/tags" Target="../tags/tag1463.xml"/><Relationship Id="rId6" Type="http://schemas.openxmlformats.org/officeDocument/2006/relationships/image" Target="../media/image6.png"/><Relationship Id="rId5" Type="http://schemas.openxmlformats.org/officeDocument/2006/relationships/tags" Target="../tags/tag1462.xml"/><Relationship Id="rId4" Type="http://schemas.openxmlformats.org/officeDocument/2006/relationships/image" Target="../media/image5.png"/><Relationship Id="rId3" Type="http://schemas.openxmlformats.org/officeDocument/2006/relationships/tags" Target="../tags/tag1461.xml"/><Relationship Id="rId2" Type="http://schemas.openxmlformats.org/officeDocument/2006/relationships/tags" Target="../tags/tag1460.xml"/><Relationship Id="rId12" Type="http://schemas.openxmlformats.org/officeDocument/2006/relationships/notesSlide" Target="../notesSlides/notesSlide20.xml"/><Relationship Id="rId11" Type="http://schemas.openxmlformats.org/officeDocument/2006/relationships/slideLayout" Target="../slideLayouts/slideLayout9.xml"/><Relationship Id="rId10" Type="http://schemas.openxmlformats.org/officeDocument/2006/relationships/tags" Target="../tags/tag1465.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9" Type="http://schemas.openxmlformats.org/officeDocument/2006/relationships/tags" Target="../tags/tag1471.xml"/><Relationship Id="rId8" Type="http://schemas.openxmlformats.org/officeDocument/2006/relationships/tags" Target="../tags/tag1470.xml"/><Relationship Id="rId7" Type="http://schemas.openxmlformats.org/officeDocument/2006/relationships/tags" Target="../tags/tag1469.xml"/><Relationship Id="rId6" Type="http://schemas.openxmlformats.org/officeDocument/2006/relationships/image" Target="../media/image6.png"/><Relationship Id="rId5" Type="http://schemas.openxmlformats.org/officeDocument/2006/relationships/tags" Target="../tags/tag1468.xml"/><Relationship Id="rId4" Type="http://schemas.openxmlformats.org/officeDocument/2006/relationships/image" Target="../media/image5.png"/><Relationship Id="rId3" Type="http://schemas.openxmlformats.org/officeDocument/2006/relationships/tags" Target="../tags/tag1467.xml"/><Relationship Id="rId2" Type="http://schemas.openxmlformats.org/officeDocument/2006/relationships/tags" Target="../tags/tag1466.xml"/><Relationship Id="rId13" Type="http://schemas.openxmlformats.org/officeDocument/2006/relationships/notesSlide" Target="../notesSlides/notesSlide21.xml"/><Relationship Id="rId12" Type="http://schemas.openxmlformats.org/officeDocument/2006/relationships/slideLayout" Target="../slideLayouts/slideLayout9.xml"/><Relationship Id="rId11" Type="http://schemas.openxmlformats.org/officeDocument/2006/relationships/tags" Target="../tags/tag1473.xml"/><Relationship Id="rId10" Type="http://schemas.openxmlformats.org/officeDocument/2006/relationships/tags" Target="../tags/tag147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78.xml"/><Relationship Id="rId7" Type="http://schemas.openxmlformats.org/officeDocument/2006/relationships/tags" Target="../tags/tag1477.xml"/><Relationship Id="rId6" Type="http://schemas.openxmlformats.org/officeDocument/2006/relationships/image" Target="../media/image6.png"/><Relationship Id="rId5" Type="http://schemas.openxmlformats.org/officeDocument/2006/relationships/tags" Target="../tags/tag1476.xml"/><Relationship Id="rId4" Type="http://schemas.openxmlformats.org/officeDocument/2006/relationships/image" Target="../media/image5.png"/><Relationship Id="rId3" Type="http://schemas.openxmlformats.org/officeDocument/2006/relationships/tags" Target="../tags/tag1475.xml"/><Relationship Id="rId2" Type="http://schemas.openxmlformats.org/officeDocument/2006/relationships/tags" Target="../tags/tag1474.xml"/><Relationship Id="rId10" Type="http://schemas.openxmlformats.org/officeDocument/2006/relationships/notesSlide" Target="../notesSlides/notesSlide22.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95.xml"/><Relationship Id="rId3" Type="http://schemas.openxmlformats.org/officeDocument/2006/relationships/tags" Target="../tags/tag1481.xml"/><Relationship Id="rId2" Type="http://schemas.openxmlformats.org/officeDocument/2006/relationships/tags" Target="../tags/tag1480.xml"/><Relationship Id="rId1" Type="http://schemas.openxmlformats.org/officeDocument/2006/relationships/tags" Target="../tags/tag1479.xml"/></Relationships>
</file>

<file path=ppt/slides/_rels/slide25.xml.rels><?xml version="1.0" encoding="UTF-8" standalone="yes"?>
<Relationships xmlns="http://schemas.openxmlformats.org/package/2006/relationships"><Relationship Id="rId9" Type="http://schemas.openxmlformats.org/officeDocument/2006/relationships/tags" Target="../tags/tag1487.xml"/><Relationship Id="rId8" Type="http://schemas.openxmlformats.org/officeDocument/2006/relationships/tags" Target="../tags/tag1486.xml"/><Relationship Id="rId7" Type="http://schemas.openxmlformats.org/officeDocument/2006/relationships/tags" Target="../tags/tag1485.xml"/><Relationship Id="rId6" Type="http://schemas.openxmlformats.org/officeDocument/2006/relationships/image" Target="../media/image6.png"/><Relationship Id="rId5" Type="http://schemas.openxmlformats.org/officeDocument/2006/relationships/tags" Target="../tags/tag1484.xml"/><Relationship Id="rId4" Type="http://schemas.openxmlformats.org/officeDocument/2006/relationships/image" Target="../media/image5.png"/><Relationship Id="rId3" Type="http://schemas.openxmlformats.org/officeDocument/2006/relationships/tags" Target="../tags/tag1483.xml"/><Relationship Id="rId2" Type="http://schemas.openxmlformats.org/officeDocument/2006/relationships/tags" Target="../tags/tag1482.xml"/><Relationship Id="rId12" Type="http://schemas.openxmlformats.org/officeDocument/2006/relationships/notesSlide" Target="../notesSlides/notesSlide24.xml"/><Relationship Id="rId11" Type="http://schemas.openxmlformats.org/officeDocument/2006/relationships/slideLayout" Target="../slideLayouts/slideLayout9.xml"/><Relationship Id="rId10" Type="http://schemas.openxmlformats.org/officeDocument/2006/relationships/tags" Target="../tags/tag1488.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9" Type="http://schemas.openxmlformats.org/officeDocument/2006/relationships/tags" Target="../tags/tag1496.xml"/><Relationship Id="rId8" Type="http://schemas.openxmlformats.org/officeDocument/2006/relationships/tags" Target="../tags/tag1495.xml"/><Relationship Id="rId7" Type="http://schemas.openxmlformats.org/officeDocument/2006/relationships/tags" Target="../tags/tag1494.xml"/><Relationship Id="rId6" Type="http://schemas.openxmlformats.org/officeDocument/2006/relationships/tags" Target="../tags/tag1493.xml"/><Relationship Id="rId5" Type="http://schemas.openxmlformats.org/officeDocument/2006/relationships/tags" Target="../tags/tag1492.xml"/><Relationship Id="rId4" Type="http://schemas.openxmlformats.org/officeDocument/2006/relationships/tags" Target="../tags/tag1491.xml"/><Relationship Id="rId3" Type="http://schemas.openxmlformats.org/officeDocument/2006/relationships/image" Target="../media/image31.png"/><Relationship Id="rId22" Type="http://schemas.openxmlformats.org/officeDocument/2006/relationships/notesSlide" Target="../notesSlides/notesSlide25.xml"/><Relationship Id="rId21" Type="http://schemas.openxmlformats.org/officeDocument/2006/relationships/slideLayout" Target="../slideLayouts/slideLayout14.xml"/><Relationship Id="rId20" Type="http://schemas.openxmlformats.org/officeDocument/2006/relationships/tags" Target="../tags/tag1507.xml"/><Relationship Id="rId2" Type="http://schemas.openxmlformats.org/officeDocument/2006/relationships/tags" Target="../tags/tag1490.xml"/><Relationship Id="rId19" Type="http://schemas.openxmlformats.org/officeDocument/2006/relationships/tags" Target="../tags/tag1506.xml"/><Relationship Id="rId18" Type="http://schemas.openxmlformats.org/officeDocument/2006/relationships/tags" Target="../tags/tag1505.xml"/><Relationship Id="rId17" Type="http://schemas.openxmlformats.org/officeDocument/2006/relationships/tags" Target="../tags/tag1504.xml"/><Relationship Id="rId16" Type="http://schemas.openxmlformats.org/officeDocument/2006/relationships/tags" Target="../tags/tag1503.xml"/><Relationship Id="rId15" Type="http://schemas.openxmlformats.org/officeDocument/2006/relationships/tags" Target="../tags/tag1502.xml"/><Relationship Id="rId14" Type="http://schemas.openxmlformats.org/officeDocument/2006/relationships/tags" Target="../tags/tag1501.xml"/><Relationship Id="rId13" Type="http://schemas.openxmlformats.org/officeDocument/2006/relationships/tags" Target="../tags/tag1500.xml"/><Relationship Id="rId12" Type="http://schemas.openxmlformats.org/officeDocument/2006/relationships/tags" Target="../tags/tag1499.xml"/><Relationship Id="rId11" Type="http://schemas.openxmlformats.org/officeDocument/2006/relationships/tags" Target="../tags/tag1498.xml"/><Relationship Id="rId10" Type="http://schemas.openxmlformats.org/officeDocument/2006/relationships/tags" Target="../tags/tag1497.xml"/><Relationship Id="rId1" Type="http://schemas.openxmlformats.org/officeDocument/2006/relationships/tags" Target="../tags/tag1489.xml"/></Relationships>
</file>

<file path=ppt/slides/_rels/slide27.xml.rels><?xml version="1.0" encoding="UTF-8" standalone="yes"?>
<Relationships xmlns="http://schemas.openxmlformats.org/package/2006/relationships"><Relationship Id="rId9" Type="http://schemas.openxmlformats.org/officeDocument/2006/relationships/tags" Target="../tags/tag1514.xml"/><Relationship Id="rId8" Type="http://schemas.openxmlformats.org/officeDocument/2006/relationships/image" Target="../media/image33.jpeg"/><Relationship Id="rId7" Type="http://schemas.openxmlformats.org/officeDocument/2006/relationships/tags" Target="../tags/tag1513.xml"/><Relationship Id="rId6" Type="http://schemas.openxmlformats.org/officeDocument/2006/relationships/tags" Target="../tags/tag1512.xml"/><Relationship Id="rId5" Type="http://schemas.openxmlformats.org/officeDocument/2006/relationships/image" Target="../media/image32.jpeg"/><Relationship Id="rId4" Type="http://schemas.openxmlformats.org/officeDocument/2006/relationships/tags" Target="../tags/tag1511.xml"/><Relationship Id="rId3" Type="http://schemas.openxmlformats.org/officeDocument/2006/relationships/tags" Target="../tags/tag1510.xml"/><Relationship Id="rId23" Type="http://schemas.openxmlformats.org/officeDocument/2006/relationships/slideLayout" Target="../slideLayouts/slideLayout14.xml"/><Relationship Id="rId22" Type="http://schemas.openxmlformats.org/officeDocument/2006/relationships/tags" Target="../tags/tag1525.xml"/><Relationship Id="rId21" Type="http://schemas.openxmlformats.org/officeDocument/2006/relationships/tags" Target="../tags/tag1524.xml"/><Relationship Id="rId20" Type="http://schemas.openxmlformats.org/officeDocument/2006/relationships/tags" Target="../tags/tag1523.xml"/><Relationship Id="rId2" Type="http://schemas.openxmlformats.org/officeDocument/2006/relationships/tags" Target="../tags/tag1509.xml"/><Relationship Id="rId19" Type="http://schemas.openxmlformats.org/officeDocument/2006/relationships/tags" Target="../tags/tag1522.xml"/><Relationship Id="rId18" Type="http://schemas.openxmlformats.org/officeDocument/2006/relationships/image" Target="../media/image35.jpeg"/><Relationship Id="rId17" Type="http://schemas.openxmlformats.org/officeDocument/2006/relationships/tags" Target="../tags/tag1521.xml"/><Relationship Id="rId16" Type="http://schemas.openxmlformats.org/officeDocument/2006/relationships/tags" Target="../tags/tag1520.xml"/><Relationship Id="rId15" Type="http://schemas.openxmlformats.org/officeDocument/2006/relationships/tags" Target="../tags/tag1519.xml"/><Relationship Id="rId14" Type="http://schemas.openxmlformats.org/officeDocument/2006/relationships/tags" Target="../tags/tag1518.xml"/><Relationship Id="rId13" Type="http://schemas.openxmlformats.org/officeDocument/2006/relationships/image" Target="../media/image34.jpeg"/><Relationship Id="rId12" Type="http://schemas.openxmlformats.org/officeDocument/2006/relationships/tags" Target="../tags/tag1517.xml"/><Relationship Id="rId11" Type="http://schemas.openxmlformats.org/officeDocument/2006/relationships/tags" Target="../tags/tag1516.xml"/><Relationship Id="rId10" Type="http://schemas.openxmlformats.org/officeDocument/2006/relationships/tags" Target="../tags/tag1515.xml"/><Relationship Id="rId1" Type="http://schemas.openxmlformats.org/officeDocument/2006/relationships/tags" Target="../tags/tag1508.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30.xml"/><Relationship Id="rId7" Type="http://schemas.openxmlformats.org/officeDocument/2006/relationships/tags" Target="../tags/tag1529.xml"/><Relationship Id="rId6" Type="http://schemas.openxmlformats.org/officeDocument/2006/relationships/image" Target="../media/image6.png"/><Relationship Id="rId5" Type="http://schemas.openxmlformats.org/officeDocument/2006/relationships/tags" Target="../tags/tag1528.xml"/><Relationship Id="rId4" Type="http://schemas.openxmlformats.org/officeDocument/2006/relationships/image" Target="../media/image5.png"/><Relationship Id="rId3" Type="http://schemas.openxmlformats.org/officeDocument/2006/relationships/tags" Target="../tags/tag1527.xml"/><Relationship Id="rId2" Type="http://schemas.openxmlformats.org/officeDocument/2006/relationships/tags" Target="../tags/tag1526.xml"/><Relationship Id="rId10" Type="http://schemas.openxmlformats.org/officeDocument/2006/relationships/notesSlide" Target="../notesSlides/notesSlide26.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5.xml"/><Relationship Id="rId3" Type="http://schemas.openxmlformats.org/officeDocument/2006/relationships/tags" Target="../tags/tag1533.xml"/><Relationship Id="rId2" Type="http://schemas.openxmlformats.org/officeDocument/2006/relationships/tags" Target="../tags/tag1532.xml"/><Relationship Id="rId1" Type="http://schemas.openxmlformats.org/officeDocument/2006/relationships/tags" Target="../tags/tag153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4.xml"/><Relationship Id="rId2" Type="http://schemas.openxmlformats.org/officeDocument/2006/relationships/tags" Target="../tags/tag1332.xml"/><Relationship Id="rId1" Type="http://schemas.openxmlformats.org/officeDocument/2006/relationships/tags" Target="../tags/tag1331.xml"/></Relationships>
</file>

<file path=ppt/slides/_rels/slide30.xml.rels><?xml version="1.0" encoding="UTF-8" standalone="yes"?>
<Relationships xmlns="http://schemas.openxmlformats.org/package/2006/relationships"><Relationship Id="rId9" Type="http://schemas.openxmlformats.org/officeDocument/2006/relationships/tags" Target="../tags/tag1539.xml"/><Relationship Id="rId8" Type="http://schemas.openxmlformats.org/officeDocument/2006/relationships/tags" Target="../tags/tag1538.xml"/><Relationship Id="rId7" Type="http://schemas.openxmlformats.org/officeDocument/2006/relationships/tags" Target="../tags/tag1537.xml"/><Relationship Id="rId6" Type="http://schemas.openxmlformats.org/officeDocument/2006/relationships/image" Target="../media/image6.png"/><Relationship Id="rId5" Type="http://schemas.openxmlformats.org/officeDocument/2006/relationships/tags" Target="../tags/tag1536.xml"/><Relationship Id="rId4" Type="http://schemas.openxmlformats.org/officeDocument/2006/relationships/image" Target="../media/image5.png"/><Relationship Id="rId3" Type="http://schemas.openxmlformats.org/officeDocument/2006/relationships/tags" Target="../tags/tag1535.xml"/><Relationship Id="rId2" Type="http://schemas.openxmlformats.org/officeDocument/2006/relationships/tags" Target="../tags/tag1534.xml"/><Relationship Id="rId12" Type="http://schemas.openxmlformats.org/officeDocument/2006/relationships/notesSlide" Target="../notesSlides/notesSlide28.xml"/><Relationship Id="rId11" Type="http://schemas.openxmlformats.org/officeDocument/2006/relationships/slideLayout" Target="../slideLayouts/slideLayout9.xml"/><Relationship Id="rId10" Type="http://schemas.openxmlformats.org/officeDocument/2006/relationships/tags" Target="../tags/tag1540.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9" Type="http://schemas.openxmlformats.org/officeDocument/2006/relationships/image" Target="../media/image37.jpeg"/><Relationship Id="rId8" Type="http://schemas.openxmlformats.org/officeDocument/2006/relationships/tags" Target="../tags/tag1547.xml"/><Relationship Id="rId7" Type="http://schemas.openxmlformats.org/officeDocument/2006/relationships/tags" Target="../tags/tag1546.xml"/><Relationship Id="rId6" Type="http://schemas.openxmlformats.org/officeDocument/2006/relationships/image" Target="../media/image36.jpeg"/><Relationship Id="rId5" Type="http://schemas.openxmlformats.org/officeDocument/2006/relationships/tags" Target="../tags/tag1545.xml"/><Relationship Id="rId4" Type="http://schemas.openxmlformats.org/officeDocument/2006/relationships/tags" Target="../tags/tag1544.xml"/><Relationship Id="rId3" Type="http://schemas.openxmlformats.org/officeDocument/2006/relationships/tags" Target="../tags/tag1543.xml"/><Relationship Id="rId2" Type="http://schemas.openxmlformats.org/officeDocument/2006/relationships/tags" Target="../tags/tag1542.xml"/><Relationship Id="rId19" Type="http://schemas.openxmlformats.org/officeDocument/2006/relationships/slideLayout" Target="../slideLayouts/slideLayout14.xml"/><Relationship Id="rId18" Type="http://schemas.openxmlformats.org/officeDocument/2006/relationships/tags" Target="../tags/tag1555.xml"/><Relationship Id="rId17" Type="http://schemas.openxmlformats.org/officeDocument/2006/relationships/tags" Target="../tags/tag1554.xml"/><Relationship Id="rId16" Type="http://schemas.openxmlformats.org/officeDocument/2006/relationships/tags" Target="../tags/tag1553.xml"/><Relationship Id="rId15" Type="http://schemas.openxmlformats.org/officeDocument/2006/relationships/tags" Target="../tags/tag1552.xml"/><Relationship Id="rId14" Type="http://schemas.openxmlformats.org/officeDocument/2006/relationships/image" Target="../media/image38.jpeg"/><Relationship Id="rId13" Type="http://schemas.openxmlformats.org/officeDocument/2006/relationships/tags" Target="../tags/tag1551.xml"/><Relationship Id="rId12" Type="http://schemas.openxmlformats.org/officeDocument/2006/relationships/tags" Target="../tags/tag1550.xml"/><Relationship Id="rId11" Type="http://schemas.openxmlformats.org/officeDocument/2006/relationships/tags" Target="../tags/tag1549.xml"/><Relationship Id="rId10" Type="http://schemas.openxmlformats.org/officeDocument/2006/relationships/tags" Target="../tags/tag1548.xml"/><Relationship Id="rId1" Type="http://schemas.openxmlformats.org/officeDocument/2006/relationships/tags" Target="../tags/tag1541.xml"/></Relationships>
</file>

<file path=ppt/slides/_rels/slide32.xml.rels><?xml version="1.0" encoding="UTF-8" standalone="yes"?>
<Relationships xmlns="http://schemas.openxmlformats.org/package/2006/relationships"><Relationship Id="rId9" Type="http://schemas.openxmlformats.org/officeDocument/2006/relationships/tags" Target="../tags/tag1562.xml"/><Relationship Id="rId8" Type="http://schemas.openxmlformats.org/officeDocument/2006/relationships/tags" Target="../tags/tag1561.xml"/><Relationship Id="rId7" Type="http://schemas.openxmlformats.org/officeDocument/2006/relationships/tags" Target="../tags/tag1560.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tags" Target="../tags/tag1559.xml"/><Relationship Id="rId3" Type="http://schemas.openxmlformats.org/officeDocument/2006/relationships/tags" Target="../tags/tag1558.xml"/><Relationship Id="rId2" Type="http://schemas.openxmlformats.org/officeDocument/2006/relationships/tags" Target="../tags/tag1557.xml"/><Relationship Id="rId13" Type="http://schemas.openxmlformats.org/officeDocument/2006/relationships/slideLayout" Target="../slideLayouts/slideLayout14.xml"/><Relationship Id="rId12" Type="http://schemas.openxmlformats.org/officeDocument/2006/relationships/tags" Target="../tags/tag1563.xml"/><Relationship Id="rId11" Type="http://schemas.openxmlformats.org/officeDocument/2006/relationships/image" Target="../media/image42.svg"/><Relationship Id="rId10" Type="http://schemas.openxmlformats.org/officeDocument/2006/relationships/image" Target="../media/image41.png"/><Relationship Id="rId1" Type="http://schemas.openxmlformats.org/officeDocument/2006/relationships/tags" Target="../tags/tag1556.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68.xml"/><Relationship Id="rId7" Type="http://schemas.openxmlformats.org/officeDocument/2006/relationships/tags" Target="../tags/tag1567.xml"/><Relationship Id="rId6" Type="http://schemas.openxmlformats.org/officeDocument/2006/relationships/image" Target="../media/image6.png"/><Relationship Id="rId5" Type="http://schemas.openxmlformats.org/officeDocument/2006/relationships/tags" Target="../tags/tag1566.xml"/><Relationship Id="rId4" Type="http://schemas.openxmlformats.org/officeDocument/2006/relationships/image" Target="../media/image5.png"/><Relationship Id="rId3" Type="http://schemas.openxmlformats.org/officeDocument/2006/relationships/tags" Target="../tags/tag1565.xml"/><Relationship Id="rId2" Type="http://schemas.openxmlformats.org/officeDocument/2006/relationships/tags" Target="../tags/tag1564.xml"/><Relationship Id="rId10" Type="http://schemas.openxmlformats.org/officeDocument/2006/relationships/notesSlide" Target="../notesSlides/notesSlide29.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5.xml"/><Relationship Id="rId3" Type="http://schemas.openxmlformats.org/officeDocument/2006/relationships/tags" Target="../tags/tag1571.xml"/><Relationship Id="rId2" Type="http://schemas.openxmlformats.org/officeDocument/2006/relationships/tags" Target="../tags/tag1570.xml"/><Relationship Id="rId1" Type="http://schemas.openxmlformats.org/officeDocument/2006/relationships/tags" Target="../tags/tag1569.xml"/></Relationships>
</file>

<file path=ppt/slides/_rels/slide35.xml.rels><?xml version="1.0" encoding="UTF-8" standalone="yes"?>
<Relationships xmlns="http://schemas.openxmlformats.org/package/2006/relationships"><Relationship Id="rId9" Type="http://schemas.openxmlformats.org/officeDocument/2006/relationships/tags" Target="../tags/tag1577.xml"/><Relationship Id="rId8" Type="http://schemas.openxmlformats.org/officeDocument/2006/relationships/tags" Target="../tags/tag1576.xml"/><Relationship Id="rId7" Type="http://schemas.openxmlformats.org/officeDocument/2006/relationships/tags" Target="../tags/tag1575.xml"/><Relationship Id="rId6" Type="http://schemas.openxmlformats.org/officeDocument/2006/relationships/image" Target="../media/image6.png"/><Relationship Id="rId5" Type="http://schemas.openxmlformats.org/officeDocument/2006/relationships/tags" Target="../tags/tag1574.xml"/><Relationship Id="rId4" Type="http://schemas.openxmlformats.org/officeDocument/2006/relationships/image" Target="../media/image5.png"/><Relationship Id="rId3" Type="http://schemas.openxmlformats.org/officeDocument/2006/relationships/tags" Target="../tags/tag1573.xml"/><Relationship Id="rId2" Type="http://schemas.openxmlformats.org/officeDocument/2006/relationships/tags" Target="../tags/tag1572.xml"/><Relationship Id="rId12" Type="http://schemas.openxmlformats.org/officeDocument/2006/relationships/notesSlide" Target="../notesSlides/notesSlide31.xml"/><Relationship Id="rId11" Type="http://schemas.openxmlformats.org/officeDocument/2006/relationships/slideLayout" Target="../slideLayouts/slideLayout9.xml"/><Relationship Id="rId10" Type="http://schemas.openxmlformats.org/officeDocument/2006/relationships/tags" Target="../tags/tag1578.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83.xml"/><Relationship Id="rId7" Type="http://schemas.openxmlformats.org/officeDocument/2006/relationships/tags" Target="../tags/tag1582.xml"/><Relationship Id="rId6" Type="http://schemas.openxmlformats.org/officeDocument/2006/relationships/image" Target="../media/image6.png"/><Relationship Id="rId5" Type="http://schemas.openxmlformats.org/officeDocument/2006/relationships/tags" Target="../tags/tag1581.xml"/><Relationship Id="rId4" Type="http://schemas.openxmlformats.org/officeDocument/2006/relationships/image" Target="../media/image5.png"/><Relationship Id="rId3" Type="http://schemas.openxmlformats.org/officeDocument/2006/relationships/tags" Target="../tags/tag1580.xml"/><Relationship Id="rId2" Type="http://schemas.openxmlformats.org/officeDocument/2006/relationships/tags" Target="../tags/tag1579.xml"/><Relationship Id="rId10" Type="http://schemas.openxmlformats.org/officeDocument/2006/relationships/notesSlide" Target="../notesSlides/notesSlide32.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9" Type="http://schemas.openxmlformats.org/officeDocument/2006/relationships/tags" Target="../tags/tag1588.xml"/><Relationship Id="rId8" Type="http://schemas.openxmlformats.org/officeDocument/2006/relationships/image" Target="../media/image43.png"/><Relationship Id="rId7" Type="http://schemas.openxmlformats.org/officeDocument/2006/relationships/tags" Target="../tags/tag1587.xml"/><Relationship Id="rId6" Type="http://schemas.openxmlformats.org/officeDocument/2006/relationships/image" Target="../media/image6.png"/><Relationship Id="rId5" Type="http://schemas.openxmlformats.org/officeDocument/2006/relationships/tags" Target="../tags/tag1586.xml"/><Relationship Id="rId4" Type="http://schemas.openxmlformats.org/officeDocument/2006/relationships/image" Target="../media/image5.png"/><Relationship Id="rId3" Type="http://schemas.openxmlformats.org/officeDocument/2006/relationships/tags" Target="../tags/tag1585.xml"/><Relationship Id="rId2" Type="http://schemas.openxmlformats.org/officeDocument/2006/relationships/tags" Target="../tags/tag1584.xml"/><Relationship Id="rId11" Type="http://schemas.openxmlformats.org/officeDocument/2006/relationships/notesSlide" Target="../notesSlides/notesSlide33.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5.xml"/><Relationship Id="rId3" Type="http://schemas.openxmlformats.org/officeDocument/2006/relationships/tags" Target="../tags/tag1591.xml"/><Relationship Id="rId2" Type="http://schemas.openxmlformats.org/officeDocument/2006/relationships/tags" Target="../tags/tag1590.xml"/><Relationship Id="rId1" Type="http://schemas.openxmlformats.org/officeDocument/2006/relationships/tags" Target="../tags/tag1589.xml"/></Relationships>
</file>

<file path=ppt/slides/_rels/slide39.xml.rels><?xml version="1.0" encoding="UTF-8" standalone="yes"?>
<Relationships xmlns="http://schemas.openxmlformats.org/package/2006/relationships"><Relationship Id="rId9" Type="http://schemas.openxmlformats.org/officeDocument/2006/relationships/tags" Target="../tags/tag1597.xml"/><Relationship Id="rId8" Type="http://schemas.openxmlformats.org/officeDocument/2006/relationships/tags" Target="../tags/tag1596.xml"/><Relationship Id="rId7" Type="http://schemas.openxmlformats.org/officeDocument/2006/relationships/tags" Target="../tags/tag1595.xml"/><Relationship Id="rId6" Type="http://schemas.openxmlformats.org/officeDocument/2006/relationships/image" Target="../media/image6.png"/><Relationship Id="rId5" Type="http://schemas.openxmlformats.org/officeDocument/2006/relationships/tags" Target="../tags/tag1594.xml"/><Relationship Id="rId4" Type="http://schemas.openxmlformats.org/officeDocument/2006/relationships/image" Target="../media/image5.png"/><Relationship Id="rId3" Type="http://schemas.openxmlformats.org/officeDocument/2006/relationships/tags" Target="../tags/tag1593.xml"/><Relationship Id="rId2" Type="http://schemas.openxmlformats.org/officeDocument/2006/relationships/tags" Target="../tags/tag1592.xml"/><Relationship Id="rId11" Type="http://schemas.openxmlformats.org/officeDocument/2006/relationships/notesSlide" Target="../notesSlides/notesSlide35.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335.xml"/><Relationship Id="rId2" Type="http://schemas.openxmlformats.org/officeDocument/2006/relationships/tags" Target="../tags/tag1334.xml"/><Relationship Id="rId1" Type="http://schemas.openxmlformats.org/officeDocument/2006/relationships/tags" Target="../tags/tag1333.xml"/></Relationships>
</file>

<file path=ppt/slides/_rels/slide40.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1605.xml"/><Relationship Id="rId7" Type="http://schemas.openxmlformats.org/officeDocument/2006/relationships/tags" Target="../tags/tag1604.xml"/><Relationship Id="rId6" Type="http://schemas.openxmlformats.org/officeDocument/2006/relationships/tags" Target="../tags/tag1603.xml"/><Relationship Id="rId5" Type="http://schemas.openxmlformats.org/officeDocument/2006/relationships/tags" Target="../tags/tag1602.xml"/><Relationship Id="rId4" Type="http://schemas.openxmlformats.org/officeDocument/2006/relationships/tags" Target="../tags/tag1601.xml"/><Relationship Id="rId3" Type="http://schemas.openxmlformats.org/officeDocument/2006/relationships/tags" Target="../tags/tag1600.xml"/><Relationship Id="rId2" Type="http://schemas.openxmlformats.org/officeDocument/2006/relationships/tags" Target="../tags/tag1599.xml"/><Relationship Id="rId18" Type="http://schemas.openxmlformats.org/officeDocument/2006/relationships/slideLayout" Target="../slideLayouts/slideLayout14.xml"/><Relationship Id="rId17" Type="http://schemas.openxmlformats.org/officeDocument/2006/relationships/tags" Target="../tags/tag1611.xml"/><Relationship Id="rId16" Type="http://schemas.openxmlformats.org/officeDocument/2006/relationships/tags" Target="../tags/tag1610.xml"/><Relationship Id="rId15" Type="http://schemas.openxmlformats.org/officeDocument/2006/relationships/tags" Target="../tags/tag1609.xml"/><Relationship Id="rId14" Type="http://schemas.openxmlformats.org/officeDocument/2006/relationships/tags" Target="../tags/tag1608.xml"/><Relationship Id="rId13" Type="http://schemas.openxmlformats.org/officeDocument/2006/relationships/image" Target="../media/image46.png"/><Relationship Id="rId12" Type="http://schemas.openxmlformats.org/officeDocument/2006/relationships/tags" Target="../tags/tag1607.xml"/><Relationship Id="rId11" Type="http://schemas.openxmlformats.org/officeDocument/2006/relationships/image" Target="../media/image45.jpeg"/><Relationship Id="rId10" Type="http://schemas.openxmlformats.org/officeDocument/2006/relationships/tags" Target="../tags/tag1606.xml"/><Relationship Id="rId1" Type="http://schemas.openxmlformats.org/officeDocument/2006/relationships/tags" Target="../tags/tag1598.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614.xml"/><Relationship Id="rId3" Type="http://schemas.openxmlformats.org/officeDocument/2006/relationships/image" Target="../media/image47.png"/><Relationship Id="rId2" Type="http://schemas.openxmlformats.org/officeDocument/2006/relationships/tags" Target="../tags/tag1613.xml"/><Relationship Id="rId1" Type="http://schemas.openxmlformats.org/officeDocument/2006/relationships/tags" Target="../tags/tag1612.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619.xml"/><Relationship Id="rId7" Type="http://schemas.openxmlformats.org/officeDocument/2006/relationships/tags" Target="../tags/tag1618.xml"/><Relationship Id="rId6" Type="http://schemas.openxmlformats.org/officeDocument/2006/relationships/image" Target="../media/image6.png"/><Relationship Id="rId5" Type="http://schemas.openxmlformats.org/officeDocument/2006/relationships/tags" Target="../tags/tag1617.xml"/><Relationship Id="rId4" Type="http://schemas.openxmlformats.org/officeDocument/2006/relationships/image" Target="../media/image5.png"/><Relationship Id="rId3" Type="http://schemas.openxmlformats.org/officeDocument/2006/relationships/tags" Target="../tags/tag1616.xml"/><Relationship Id="rId2" Type="http://schemas.openxmlformats.org/officeDocument/2006/relationships/tags" Target="../tags/tag1615.xml"/><Relationship Id="rId10" Type="http://schemas.openxmlformats.org/officeDocument/2006/relationships/notesSlide" Target="../notesSlides/notesSlide36.xml"/><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5.xml"/><Relationship Id="rId3" Type="http://schemas.openxmlformats.org/officeDocument/2006/relationships/tags" Target="../tags/tag1622.xml"/><Relationship Id="rId2" Type="http://schemas.openxmlformats.org/officeDocument/2006/relationships/tags" Target="../tags/tag1621.xml"/><Relationship Id="rId1" Type="http://schemas.openxmlformats.org/officeDocument/2006/relationships/tags" Target="../tags/tag1620.xml"/></Relationships>
</file>

<file path=ppt/slides/_rels/slide44.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9.xml"/><Relationship Id="rId7" Type="http://schemas.openxmlformats.org/officeDocument/2006/relationships/tags" Target="../tags/tag1627.xml"/><Relationship Id="rId6" Type="http://schemas.openxmlformats.org/officeDocument/2006/relationships/tags" Target="../tags/tag1626.xml"/><Relationship Id="rId5" Type="http://schemas.openxmlformats.org/officeDocument/2006/relationships/tags" Target="../tags/tag1625.xml"/><Relationship Id="rId4" Type="http://schemas.openxmlformats.org/officeDocument/2006/relationships/image" Target="../media/image5.png"/><Relationship Id="rId3" Type="http://schemas.openxmlformats.org/officeDocument/2006/relationships/tags" Target="../tags/tag1624.xml"/><Relationship Id="rId2" Type="http://schemas.openxmlformats.org/officeDocument/2006/relationships/tags" Target="../tags/tag1623.xml"/><Relationship Id="rId1" Type="http://schemas.openxmlformats.org/officeDocument/2006/relationships/image" Target="../media/image4.png"/></Relationships>
</file>

<file path=ppt/slides/_rels/slide45.xml.rels><?xml version="1.0" encoding="UTF-8" standalone="yes"?>
<Relationships xmlns="http://schemas.openxmlformats.org/package/2006/relationships"><Relationship Id="rId9" Type="http://schemas.openxmlformats.org/officeDocument/2006/relationships/tags" Target="../tags/tag1633.xml"/><Relationship Id="rId8" Type="http://schemas.openxmlformats.org/officeDocument/2006/relationships/tags" Target="../tags/tag1632.xml"/><Relationship Id="rId7" Type="http://schemas.openxmlformats.org/officeDocument/2006/relationships/tags" Target="../tags/tag1631.xml"/><Relationship Id="rId6" Type="http://schemas.openxmlformats.org/officeDocument/2006/relationships/image" Target="../media/image6.png"/><Relationship Id="rId5" Type="http://schemas.openxmlformats.org/officeDocument/2006/relationships/tags" Target="../tags/tag1630.xml"/><Relationship Id="rId4" Type="http://schemas.openxmlformats.org/officeDocument/2006/relationships/image" Target="../media/image5.png"/><Relationship Id="rId3" Type="http://schemas.openxmlformats.org/officeDocument/2006/relationships/tags" Target="../tags/tag1629.xml"/><Relationship Id="rId2" Type="http://schemas.openxmlformats.org/officeDocument/2006/relationships/tags" Target="../tags/tag1628.xml"/><Relationship Id="rId14" Type="http://schemas.openxmlformats.org/officeDocument/2006/relationships/notesSlide" Target="../notesSlides/notesSlide39.xml"/><Relationship Id="rId13" Type="http://schemas.openxmlformats.org/officeDocument/2006/relationships/slideLayout" Target="../slideLayouts/slideLayout9.xml"/><Relationship Id="rId12" Type="http://schemas.openxmlformats.org/officeDocument/2006/relationships/tags" Target="../tags/tag1636.xml"/><Relationship Id="rId11" Type="http://schemas.openxmlformats.org/officeDocument/2006/relationships/tags" Target="../tags/tag1635.xml"/><Relationship Id="rId10" Type="http://schemas.openxmlformats.org/officeDocument/2006/relationships/tags" Target="../tags/tag1634.xml"/><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641.xml"/><Relationship Id="rId7" Type="http://schemas.openxmlformats.org/officeDocument/2006/relationships/tags" Target="../tags/tag1640.xml"/><Relationship Id="rId6" Type="http://schemas.openxmlformats.org/officeDocument/2006/relationships/image" Target="../media/image6.png"/><Relationship Id="rId5" Type="http://schemas.openxmlformats.org/officeDocument/2006/relationships/tags" Target="../tags/tag1639.xml"/><Relationship Id="rId4" Type="http://schemas.openxmlformats.org/officeDocument/2006/relationships/image" Target="../media/image5.png"/><Relationship Id="rId3" Type="http://schemas.openxmlformats.org/officeDocument/2006/relationships/tags" Target="../tags/tag1638.xml"/><Relationship Id="rId2" Type="http://schemas.openxmlformats.org/officeDocument/2006/relationships/tags" Target="../tags/tag1637.xml"/><Relationship Id="rId10" Type="http://schemas.openxmlformats.org/officeDocument/2006/relationships/notesSlide" Target="../notesSlides/notesSlide40.xml"/><Relationship Id="rId1" Type="http://schemas.openxmlformats.org/officeDocument/2006/relationships/image" Target="../media/image4.png"/></Relationships>
</file>

<file path=ppt/slides/_rels/slide47.xml.rels><?xml version="1.0" encoding="UTF-8" standalone="yes"?>
<Relationships xmlns="http://schemas.openxmlformats.org/package/2006/relationships"><Relationship Id="rId9" Type="http://schemas.openxmlformats.org/officeDocument/2006/relationships/tags" Target="../tags/tag1647.xml"/><Relationship Id="rId8" Type="http://schemas.openxmlformats.org/officeDocument/2006/relationships/tags" Target="../tags/tag1646.xml"/><Relationship Id="rId7" Type="http://schemas.openxmlformats.org/officeDocument/2006/relationships/tags" Target="../tags/tag1645.xml"/><Relationship Id="rId6" Type="http://schemas.openxmlformats.org/officeDocument/2006/relationships/image" Target="../media/image6.png"/><Relationship Id="rId5" Type="http://schemas.openxmlformats.org/officeDocument/2006/relationships/tags" Target="../tags/tag1644.xml"/><Relationship Id="rId4" Type="http://schemas.openxmlformats.org/officeDocument/2006/relationships/image" Target="../media/image5.png"/><Relationship Id="rId3" Type="http://schemas.openxmlformats.org/officeDocument/2006/relationships/tags" Target="../tags/tag1643.xml"/><Relationship Id="rId2" Type="http://schemas.openxmlformats.org/officeDocument/2006/relationships/tags" Target="../tags/tag1642.xml"/><Relationship Id="rId15" Type="http://schemas.openxmlformats.org/officeDocument/2006/relationships/notesSlide" Target="../notesSlides/notesSlide41.xml"/><Relationship Id="rId14" Type="http://schemas.openxmlformats.org/officeDocument/2006/relationships/slideLayout" Target="../slideLayouts/slideLayout9.xml"/><Relationship Id="rId13" Type="http://schemas.openxmlformats.org/officeDocument/2006/relationships/tags" Target="../tags/tag1651.xml"/><Relationship Id="rId12" Type="http://schemas.openxmlformats.org/officeDocument/2006/relationships/tags" Target="../tags/tag1650.xml"/><Relationship Id="rId11" Type="http://schemas.openxmlformats.org/officeDocument/2006/relationships/tags" Target="../tags/tag1649.xml"/><Relationship Id="rId10" Type="http://schemas.openxmlformats.org/officeDocument/2006/relationships/tags" Target="../tags/tag1648.xml"/><Relationship Id="rId1" Type="http://schemas.openxmlformats.org/officeDocument/2006/relationships/image" Target="../media/image4.pn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139.xml"/><Relationship Id="rId4" Type="http://schemas.openxmlformats.org/officeDocument/2006/relationships/tags" Target="../tags/tag1653.xml"/><Relationship Id="rId3" Type="http://schemas.openxmlformats.org/officeDocument/2006/relationships/tags" Target="../tags/tag1652.xml"/><Relationship Id="rId2" Type="http://schemas.openxmlformats.org/officeDocument/2006/relationships/image" Target="../media/image49.png"/><Relationship Id="rId1" Type="http://schemas.openxmlformats.org/officeDocument/2006/relationships/image" Target="../media/image48.png"/></Relationships>
</file>

<file path=ppt/slides/_rels/slide5.xml.rels><?xml version="1.0" encoding="UTF-8" standalone="yes"?>
<Relationships xmlns="http://schemas.openxmlformats.org/package/2006/relationships"><Relationship Id="rId9" Type="http://schemas.openxmlformats.org/officeDocument/2006/relationships/tags" Target="../tags/tag1341.xml"/><Relationship Id="rId8" Type="http://schemas.openxmlformats.org/officeDocument/2006/relationships/tags" Target="../tags/tag1340.xml"/><Relationship Id="rId7" Type="http://schemas.openxmlformats.org/officeDocument/2006/relationships/tags" Target="../tags/tag1339.xml"/><Relationship Id="rId6" Type="http://schemas.openxmlformats.org/officeDocument/2006/relationships/image" Target="../media/image6.png"/><Relationship Id="rId5" Type="http://schemas.openxmlformats.org/officeDocument/2006/relationships/tags" Target="../tags/tag1338.xml"/><Relationship Id="rId4" Type="http://schemas.openxmlformats.org/officeDocument/2006/relationships/image" Target="../media/image5.png"/><Relationship Id="rId3" Type="http://schemas.openxmlformats.org/officeDocument/2006/relationships/tags" Target="../tags/tag1337.xml"/><Relationship Id="rId2" Type="http://schemas.openxmlformats.org/officeDocument/2006/relationships/tags" Target="../tags/tag1336.xml"/><Relationship Id="rId11" Type="http://schemas.openxmlformats.org/officeDocument/2006/relationships/notesSlide" Target="../notesSlides/notesSlide4.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1347.xml"/><Relationship Id="rId8" Type="http://schemas.openxmlformats.org/officeDocument/2006/relationships/tags" Target="../tags/tag1346.xml"/><Relationship Id="rId7" Type="http://schemas.openxmlformats.org/officeDocument/2006/relationships/tags" Target="../tags/tag1345.xml"/><Relationship Id="rId6" Type="http://schemas.openxmlformats.org/officeDocument/2006/relationships/image" Target="../media/image6.png"/><Relationship Id="rId5" Type="http://schemas.openxmlformats.org/officeDocument/2006/relationships/tags" Target="../tags/tag1344.xml"/><Relationship Id="rId4" Type="http://schemas.openxmlformats.org/officeDocument/2006/relationships/image" Target="../media/image5.png"/><Relationship Id="rId3" Type="http://schemas.openxmlformats.org/officeDocument/2006/relationships/tags" Target="../tags/tag1343.xml"/><Relationship Id="rId2" Type="http://schemas.openxmlformats.org/officeDocument/2006/relationships/tags" Target="../tags/tag1342.xml"/><Relationship Id="rId13" Type="http://schemas.openxmlformats.org/officeDocument/2006/relationships/notesSlide" Target="../notesSlides/notesSlide5.xml"/><Relationship Id="rId12" Type="http://schemas.openxmlformats.org/officeDocument/2006/relationships/slideLayout" Target="../slideLayouts/slideLayout9.xml"/><Relationship Id="rId11" Type="http://schemas.openxmlformats.org/officeDocument/2006/relationships/tags" Target="../tags/tag1348.xml"/><Relationship Id="rId10" Type="http://schemas.openxmlformats.org/officeDocument/2006/relationships/image" Target="../media/image16.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9.xml"/><Relationship Id="rId7" Type="http://schemas.openxmlformats.org/officeDocument/2006/relationships/tags" Target="../tags/tag1352.xml"/><Relationship Id="rId6" Type="http://schemas.openxmlformats.org/officeDocument/2006/relationships/image" Target="../media/image6.png"/><Relationship Id="rId5" Type="http://schemas.openxmlformats.org/officeDocument/2006/relationships/tags" Target="../tags/tag1351.xml"/><Relationship Id="rId4" Type="http://schemas.openxmlformats.org/officeDocument/2006/relationships/image" Target="../media/image5.png"/><Relationship Id="rId3" Type="http://schemas.openxmlformats.org/officeDocument/2006/relationships/tags" Target="../tags/tag1350.xml"/><Relationship Id="rId2" Type="http://schemas.openxmlformats.org/officeDocument/2006/relationships/tags" Target="../tags/tag1349.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1.xml"/><Relationship Id="rId3" Type="http://schemas.openxmlformats.org/officeDocument/2006/relationships/tags" Target="../tags/tag1355.xml"/><Relationship Id="rId2" Type="http://schemas.openxmlformats.org/officeDocument/2006/relationships/tags" Target="../tags/tag1354.xml"/><Relationship Id="rId1" Type="http://schemas.openxmlformats.org/officeDocument/2006/relationships/tags" Target="../tags/tag1353.xml"/></Relationships>
</file>

<file path=ppt/slides/_rels/slide9.xml.rels><?xml version="1.0" encoding="UTF-8" standalone="yes"?>
<Relationships xmlns="http://schemas.openxmlformats.org/package/2006/relationships"><Relationship Id="rId9" Type="http://schemas.openxmlformats.org/officeDocument/2006/relationships/tags" Target="../tags/tag1361.xml"/><Relationship Id="rId8" Type="http://schemas.openxmlformats.org/officeDocument/2006/relationships/tags" Target="../tags/tag1360.xml"/><Relationship Id="rId7" Type="http://schemas.openxmlformats.org/officeDocument/2006/relationships/tags" Target="../tags/tag1359.xml"/><Relationship Id="rId6" Type="http://schemas.openxmlformats.org/officeDocument/2006/relationships/image" Target="../media/image6.png"/><Relationship Id="rId5" Type="http://schemas.openxmlformats.org/officeDocument/2006/relationships/tags" Target="../tags/tag1358.xml"/><Relationship Id="rId4" Type="http://schemas.openxmlformats.org/officeDocument/2006/relationships/image" Target="../media/image5.png"/><Relationship Id="rId3" Type="http://schemas.openxmlformats.org/officeDocument/2006/relationships/tags" Target="../tags/tag1357.xml"/><Relationship Id="rId2" Type="http://schemas.openxmlformats.org/officeDocument/2006/relationships/tags" Target="../tags/tag1356.xml"/><Relationship Id="rId11" Type="http://schemas.openxmlformats.org/officeDocument/2006/relationships/notesSlide" Target="../notesSlides/notesSlide8.xml"/><Relationship Id="rId10" Type="http://schemas.openxmlformats.org/officeDocument/2006/relationships/slideLayout" Target="../slideLayouts/slideLayout9.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extLst>
              <a:ext uri="{96DAC541-7B7A-43D3-8B79-37D633B846F1}">
                <asvg:svgBlip xmlns:asvg="http://schemas.microsoft.com/office/drawing/2016/SVG/main" r:embed="rId2"/>
              </a:ext>
            </a:extLst>
          </a:blip>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3">
            <a:extLst>
              <a:ext uri="{96DAC541-7B7A-43D3-8B79-37D633B846F1}">
                <asvg:svgBlip xmlns:asvg="http://schemas.microsoft.com/office/drawing/2016/SVG/main" r:embed="rId4"/>
              </a:ext>
            </a:extLst>
          </a:blip>
          <a:srcRect r="29972" b="14126"/>
          <a:stretch>
            <a:fillRect/>
          </a:stretch>
        </p:blipFill>
        <p:spPr>
          <a:xfrm>
            <a:off x="10035271" y="4983806"/>
            <a:ext cx="2156729" cy="1873367"/>
          </a:xfrm>
          <a:prstGeom prst="rect">
            <a:avLst/>
          </a:prstGeom>
        </p:spPr>
      </p:pic>
      <p:sp>
        <p:nvSpPr>
          <p:cNvPr id="17" name="文本占位符 6"/>
          <p:cNvSpPr/>
          <p:nvPr>
            <p:custDataLst>
              <p:tags r:id="rId5"/>
            </p:custDataLst>
          </p:nvPr>
        </p:nvSpPr>
        <p:spPr>
          <a:xfrm>
            <a:off x="2776955" y="4984115"/>
            <a:ext cx="2513510" cy="607053"/>
          </a:xfrm>
          <a:prstGeom prst="rect">
            <a:avLst/>
          </a:prstGeo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228600" algn="ctr">
              <a:lnSpc>
                <a:spcPct val="83000"/>
              </a:lnSpc>
              <a:spcBef>
                <a:spcPts val="0"/>
              </a:spcBef>
              <a:spcAft>
                <a:spcPts val="1000"/>
              </a:spcAft>
              <a:buSzPct val="100000"/>
              <a:buNone/>
            </a:pPr>
            <a:r>
              <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rPr>
              <a:t>北京出版社</a:t>
            </a:r>
            <a:endPar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endParaRPr>
          </a:p>
        </p:txBody>
      </p:sp>
      <p:sp>
        <p:nvSpPr>
          <p:cNvPr id="18" name="标题 7"/>
          <p:cNvSpPr/>
          <p:nvPr>
            <p:custDataLst>
              <p:tags r:id="rId6"/>
            </p:custDataLst>
          </p:nvPr>
        </p:nvSpPr>
        <p:spPr>
          <a:xfrm>
            <a:off x="1096645" y="2035175"/>
            <a:ext cx="5873750" cy="221107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ctr">
              <a:lnSpc>
                <a:spcPct val="100000"/>
              </a:lnSpc>
              <a:spcBef>
                <a:spcPts val="0"/>
              </a:spcBef>
              <a:spcAft>
                <a:spcPts val="0"/>
              </a:spcAft>
              <a:buSzPct val="100000"/>
              <a:buNone/>
            </a:pPr>
            <a:r>
              <a:rPr lang="en-US" altLang="zh-CN" sz="6000" dirty="0">
                <a:solidFill>
                  <a:schemeClr val="accent1">
                    <a:lumMod val="75000"/>
                  </a:schemeClr>
                </a:solidFill>
                <a:sym typeface="汉仪中黑S" panose="00020600040101010101" pitchFamily="18" charset="-122"/>
              </a:rPr>
              <a:t>C 语言程序设计（第二版）</a:t>
            </a:r>
            <a:endParaRPr lang="en-US" altLang="zh-CN" sz="6000" dirty="0">
              <a:solidFill>
                <a:schemeClr val="accent1">
                  <a:lumMod val="75000"/>
                </a:schemeClr>
              </a:solidFill>
              <a:sym typeface="汉仪中黑S" panose="00020600040101010101" pitchFamily="18"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3017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470025"/>
            <a:ext cx="8954770" cy="273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一、指针变量的定义</a:t>
            </a:r>
            <a:endParaRPr lang="zh-CN" altLang="en-US" sz="3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语言规定，变量在使用之前必须先定义。和整型变量、实型变量一样，指针变量在使用之前也要先定义。</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指针变量的定义形式如下：</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类型标识符</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指针变量名</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其中，</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是一个说明符，用来说明其后的变量是一个指针变量。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类型标识符</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用来说明该指针变量存放哪一种类型变量的地址，它可以是任何一个合法的</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语言数据类型。</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9"/>
          <a:stretch>
            <a:fillRect/>
          </a:stretch>
        </p:blipFill>
        <p:spPr>
          <a:xfrm>
            <a:off x="2167255" y="4476115"/>
            <a:ext cx="7378065" cy="194310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14" name="图片 13"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47" name="稻壳儿：耗崽 5-1"/>
          <p:cNvSpPr txBox="1"/>
          <p:nvPr/>
        </p:nvSpPr>
        <p:spPr>
          <a:xfrm>
            <a:off x="1057910" y="486410"/>
            <a:ext cx="9648190"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二、指针变量的初始化</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2" name="文本框 1"/>
          <p:cNvSpPr txBox="1"/>
          <p:nvPr/>
        </p:nvSpPr>
        <p:spPr>
          <a:xfrm>
            <a:off x="1285240" y="1151255"/>
            <a:ext cx="9575800" cy="1476375"/>
          </a:xfrm>
          <a:prstGeom prst="rect">
            <a:avLst/>
          </a:prstGeom>
          <a:noFill/>
        </p:spPr>
        <p:txBody>
          <a:bodyPr wrap="square" rtlCol="0">
            <a:spAutoFit/>
          </a:bodyPr>
          <a:p>
            <a:r>
              <a:rPr lang="zh-CN" altLang="en-US"/>
              <a:t>指针变量在定义的同时被赋以初值，叫做指针变量的初始化。</a:t>
            </a:r>
            <a:endParaRPr lang="zh-CN" altLang="en-US"/>
          </a:p>
          <a:p>
            <a:r>
              <a:rPr lang="zh-CN" altLang="en-US"/>
              <a:t>指针变量初始化的一般格式为：类型标识符</a:t>
            </a:r>
            <a:r>
              <a:rPr lang="en-US" altLang="zh-CN"/>
              <a:t> * </a:t>
            </a:r>
            <a:r>
              <a:rPr lang="zh-CN" altLang="en-US"/>
              <a:t>指针变量名</a:t>
            </a:r>
            <a:r>
              <a:rPr lang="en-US" altLang="zh-CN"/>
              <a:t> = </a:t>
            </a:r>
            <a:r>
              <a:rPr lang="zh-CN" altLang="en-US"/>
              <a:t>初始地址值</a:t>
            </a:r>
            <a:r>
              <a:rPr lang="en-US" altLang="zh-CN"/>
              <a:t> ;</a:t>
            </a:r>
            <a:endParaRPr lang="en-US" altLang="zh-CN"/>
          </a:p>
          <a:p>
            <a:r>
              <a:rPr lang="zh-CN" altLang="en-US"/>
              <a:t>例如：</a:t>
            </a:r>
            <a:endParaRPr lang="zh-CN" altLang="en-US"/>
          </a:p>
          <a:p>
            <a:r>
              <a:rPr lang="zh-CN" altLang="en-US"/>
              <a:t>　　</a:t>
            </a:r>
            <a:r>
              <a:rPr lang="en-US" altLang="zh-CN"/>
              <a:t>int x;</a:t>
            </a:r>
            <a:endParaRPr lang="en-US" altLang="zh-CN"/>
          </a:p>
          <a:p>
            <a:r>
              <a:rPr lang="zh-CN" altLang="en-US"/>
              <a:t>　　</a:t>
            </a:r>
            <a:r>
              <a:rPr lang="en-US" altLang="zh-CN"/>
              <a:t>int *p1=&amp;x;</a:t>
            </a:r>
            <a:endParaRPr lang="en-US" altLang="zh-CN"/>
          </a:p>
        </p:txBody>
      </p:sp>
      <p:sp>
        <p:nvSpPr>
          <p:cNvPr id="10359" name="任意多边形: 形状 10358"/>
          <p:cNvSpPr/>
          <p:nvPr>
            <p:custDataLst>
              <p:tags r:id="rId7"/>
            </p:custDataLst>
          </p:nvPr>
        </p:nvSpPr>
        <p:spPr>
          <a:xfrm rot="18000044">
            <a:off x="2825362" y="2859651"/>
            <a:ext cx="121241" cy="1609185"/>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10360" name="任意多边形: 形状 10359"/>
          <p:cNvSpPr/>
          <p:nvPr>
            <p:custDataLst>
              <p:tags r:id="rId8"/>
            </p:custDataLst>
          </p:nvPr>
        </p:nvSpPr>
        <p:spPr>
          <a:xfrm rot="18000044">
            <a:off x="6497690" y="2857594"/>
            <a:ext cx="121241" cy="1617780"/>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10363" name="任意多边形: 形状 10362"/>
          <p:cNvSpPr/>
          <p:nvPr>
            <p:custDataLst>
              <p:tags r:id="rId9"/>
            </p:custDataLst>
          </p:nvPr>
        </p:nvSpPr>
        <p:spPr>
          <a:xfrm rot="14399956">
            <a:off x="4630666" y="2907998"/>
            <a:ext cx="121241" cy="1415461"/>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10364" name="任意多边形: 形状 10363"/>
          <p:cNvSpPr/>
          <p:nvPr>
            <p:custDataLst>
              <p:tags r:id="rId10"/>
            </p:custDataLst>
          </p:nvPr>
        </p:nvSpPr>
        <p:spPr>
          <a:xfrm rot="14399956">
            <a:off x="8247446" y="2907998"/>
            <a:ext cx="121241" cy="1415461"/>
          </a:xfrm>
          <a:custGeom>
            <a:avLst/>
            <a:gdLst>
              <a:gd name="connsiteX0" fmla="*/ 0 w 149685"/>
              <a:gd name="connsiteY0" fmla="*/ 0 h 1747545"/>
              <a:gd name="connsiteX1" fmla="*/ 149686 w 149685"/>
              <a:gd name="connsiteY1" fmla="*/ 0 h 1747545"/>
              <a:gd name="connsiteX2" fmla="*/ 149686 w 149685"/>
              <a:gd name="connsiteY2" fmla="*/ 1747546 h 1747545"/>
              <a:gd name="connsiteX3" fmla="*/ 0 w 149685"/>
              <a:gd name="connsiteY3" fmla="*/ 1747546 h 1747545"/>
            </a:gdLst>
            <a:ahLst/>
            <a:cxnLst>
              <a:cxn ang="0">
                <a:pos x="connsiteX0" y="connsiteY0"/>
              </a:cxn>
              <a:cxn ang="0">
                <a:pos x="connsiteX1" y="connsiteY1"/>
              </a:cxn>
              <a:cxn ang="0">
                <a:pos x="connsiteX2" y="connsiteY2"/>
              </a:cxn>
              <a:cxn ang="0">
                <a:pos x="connsiteX3" y="connsiteY3"/>
              </a:cxn>
            </a:cxnLst>
            <a:rect l="l" t="t" r="r" b="b"/>
            <a:pathLst>
              <a:path w="149685" h="1747545">
                <a:moveTo>
                  <a:pt x="0" y="0"/>
                </a:moveTo>
                <a:lnTo>
                  <a:pt x="149686" y="0"/>
                </a:lnTo>
                <a:lnTo>
                  <a:pt x="149686" y="1747546"/>
                </a:lnTo>
                <a:lnTo>
                  <a:pt x="0" y="1747546"/>
                </a:lnTo>
                <a:close/>
              </a:path>
            </a:pathLst>
          </a:custGeom>
          <a:solidFill>
            <a:schemeClr val="dk1">
              <a:lumMod val="35000"/>
              <a:lumOff val="65000"/>
              <a:alpha val="15000"/>
            </a:schemeClr>
          </a:solidFill>
          <a:ln w="4549" cap="flat">
            <a:noFill/>
            <a:prstDash val="solid"/>
            <a:miter/>
          </a:ln>
        </p:spPr>
        <p:txBody>
          <a:bodyPr rtlCol="0" anchor="ctr"/>
          <a:lstStyle/>
          <a:p>
            <a:endParaRPr lang="zh-CN" altLang="en-US">
              <a:solidFill>
                <a:schemeClr val="tx1"/>
              </a:solidFill>
            </a:endParaRPr>
          </a:p>
        </p:txBody>
      </p:sp>
      <p:sp>
        <p:nvSpPr>
          <p:cNvPr id="11284" name="任意多边形: 形状 11283"/>
          <p:cNvSpPr/>
          <p:nvPr>
            <p:custDataLst>
              <p:tags r:id="rId11"/>
            </p:custDataLst>
          </p:nvPr>
        </p:nvSpPr>
        <p:spPr>
          <a:xfrm>
            <a:off x="1355402" y="3058183"/>
            <a:ext cx="1146835" cy="361476"/>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7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3" y="465446"/>
                  <a:pt x="906323" y="390374"/>
                </a:cubicBezTo>
                <a:lnTo>
                  <a:pt x="1371314" y="117840"/>
                </a:lnTo>
                <a:cubicBezTo>
                  <a:pt x="1404983" y="97821"/>
                  <a:pt x="1418632" y="47773"/>
                  <a:pt x="1415447" y="0"/>
                </a:cubicBezTo>
              </a:path>
            </a:pathLst>
          </a:custGeom>
          <a:solidFill>
            <a:schemeClr val="accent1"/>
          </a:solidFill>
          <a:ln w="4549" cap="flat">
            <a:noFill/>
            <a:prstDash val="solid"/>
            <a:miter/>
          </a:ln>
        </p:spPr>
        <p:txBody>
          <a:bodyPr rtlCol="0" anchor="ctr"/>
          <a:lstStyle/>
          <a:p>
            <a:endParaRPr lang="zh-CN" altLang="en-US">
              <a:solidFill>
                <a:schemeClr val="tx1"/>
              </a:solidFill>
            </a:endParaRPr>
          </a:p>
        </p:txBody>
      </p:sp>
      <p:sp useBgFill="1">
        <p:nvSpPr>
          <p:cNvPr id="11285" name="任意多边形: 形状 11284"/>
          <p:cNvSpPr/>
          <p:nvPr>
            <p:custDataLst>
              <p:tags r:id="rId12"/>
            </p:custDataLst>
          </p:nvPr>
        </p:nvSpPr>
        <p:spPr>
          <a:xfrm>
            <a:off x="1355402" y="2736211"/>
            <a:ext cx="1146565" cy="65459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ln w="4549" cap="flat">
            <a:noFill/>
            <a:prstDash val="solid"/>
            <a:miter/>
          </a:ln>
          <a:effectLst>
            <a:outerShdw blurRad="317500" dist="381000" dir="5400000" sx="85000" sy="85000" rotWithShape="0">
              <a:schemeClr val="accent1">
                <a:alpha val="40000"/>
              </a:schemeClr>
            </a:outerShdw>
          </a:effectLst>
        </p:spPr>
        <p:txBody>
          <a:bodyPr rtlCol="0" anchor="ctr"/>
          <a:lstStyle/>
          <a:p>
            <a:endParaRPr lang="zh-CN" altLang="en-US" dirty="0">
              <a:solidFill>
                <a:schemeClr val="tx1"/>
              </a:solidFill>
            </a:endParaRPr>
          </a:p>
        </p:txBody>
      </p:sp>
      <p:sp>
        <p:nvSpPr>
          <p:cNvPr id="11272" name="任意多边形: 形状 11271"/>
          <p:cNvSpPr/>
          <p:nvPr>
            <p:custDataLst>
              <p:tags r:id="rId13"/>
            </p:custDataLst>
          </p:nvPr>
        </p:nvSpPr>
        <p:spPr>
          <a:xfrm>
            <a:off x="3211111" y="4137251"/>
            <a:ext cx="1146835" cy="361476"/>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8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3" y="47773"/>
                  <a:pt x="1415448" y="0"/>
                </a:cubicBezTo>
              </a:path>
            </a:pathLst>
          </a:custGeom>
          <a:solidFill>
            <a:schemeClr val="accent2"/>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11273" name="任意多边形: 形状 11272"/>
          <p:cNvSpPr/>
          <p:nvPr>
            <p:custDataLst>
              <p:tags r:id="rId14"/>
            </p:custDataLst>
          </p:nvPr>
        </p:nvSpPr>
        <p:spPr>
          <a:xfrm>
            <a:off x="3211111" y="3814765"/>
            <a:ext cx="1146565" cy="654959"/>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6 w 1415563"/>
              <a:gd name="connsiteY3" fmla="*/ 480177 h 808620"/>
              <a:gd name="connsiteX4" fmla="*/ 1367846 w 1415563"/>
              <a:gd name="connsiteY4" fmla="*/ 315929 h 808620"/>
              <a:gd name="connsiteX5" fmla="*/ 912865 w 1415563"/>
              <a:gd name="connsiteY5" fmla="*/ 54315 h 808620"/>
              <a:gd name="connsiteX6" fmla="*/ 505201 w 1415563"/>
              <a:gd name="connsiteY6" fmla="*/ 55225 h 808620"/>
              <a:gd name="connsiteX7" fmla="*/ 47035 w 1415563"/>
              <a:gd name="connsiteY7" fmla="*/ 322299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5" y="827783"/>
                  <a:pt x="903765" y="752711"/>
                </a:cubicBezTo>
                <a:lnTo>
                  <a:pt x="1368756" y="480177"/>
                </a:lnTo>
                <a:cubicBezTo>
                  <a:pt x="1431544" y="443324"/>
                  <a:pt x="1431089" y="352328"/>
                  <a:pt x="1367846" y="315929"/>
                </a:cubicBezTo>
                <a:lnTo>
                  <a:pt x="912865" y="54315"/>
                </a:lnTo>
                <a:cubicBezTo>
                  <a:pt x="786380" y="-18482"/>
                  <a:pt x="631231" y="-18027"/>
                  <a:pt x="505201"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2">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10365" name="任意多边形: 形状 10364"/>
          <p:cNvSpPr/>
          <p:nvPr>
            <p:custDataLst>
              <p:tags r:id="rId15"/>
            </p:custDataLst>
          </p:nvPr>
        </p:nvSpPr>
        <p:spPr>
          <a:xfrm>
            <a:off x="4993784" y="3050468"/>
            <a:ext cx="1146835" cy="361476"/>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8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2" y="47773"/>
                  <a:pt x="1415448" y="0"/>
                </a:cubicBezTo>
              </a:path>
            </a:pathLst>
          </a:custGeom>
          <a:solidFill>
            <a:schemeClr val="accent1"/>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10366" name="任意多边形: 形状 10365"/>
          <p:cNvSpPr/>
          <p:nvPr>
            <p:custDataLst>
              <p:tags r:id="rId16"/>
            </p:custDataLst>
          </p:nvPr>
        </p:nvSpPr>
        <p:spPr>
          <a:xfrm>
            <a:off x="4993784" y="2726439"/>
            <a:ext cx="1146565" cy="654959"/>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6 w 1415563"/>
              <a:gd name="connsiteY3" fmla="*/ 480177 h 808620"/>
              <a:gd name="connsiteX4" fmla="*/ 1367847 w 1415563"/>
              <a:gd name="connsiteY4" fmla="*/ 315929 h 808620"/>
              <a:gd name="connsiteX5" fmla="*/ 912865 w 1415563"/>
              <a:gd name="connsiteY5" fmla="*/ 54315 h 808620"/>
              <a:gd name="connsiteX6" fmla="*/ 505201 w 1415563"/>
              <a:gd name="connsiteY6" fmla="*/ 55225 h 808620"/>
              <a:gd name="connsiteX7" fmla="*/ 47035 w 1415563"/>
              <a:gd name="connsiteY7" fmla="*/ 322299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5" y="827783"/>
                  <a:pt x="903765" y="752711"/>
                </a:cubicBezTo>
                <a:lnTo>
                  <a:pt x="1368756" y="480177"/>
                </a:lnTo>
                <a:cubicBezTo>
                  <a:pt x="1431544" y="443324"/>
                  <a:pt x="1431089" y="352328"/>
                  <a:pt x="1367847" y="315929"/>
                </a:cubicBezTo>
                <a:lnTo>
                  <a:pt x="912865" y="54315"/>
                </a:lnTo>
                <a:cubicBezTo>
                  <a:pt x="786380" y="-18482"/>
                  <a:pt x="631231" y="-18027"/>
                  <a:pt x="505201"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1">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solidFill>
                <a:schemeClr val="tx1"/>
              </a:solidFill>
            </a:endParaRPr>
          </a:p>
        </p:txBody>
      </p:sp>
      <p:sp>
        <p:nvSpPr>
          <p:cNvPr id="11267" name="任意多边形: 形状 11266"/>
          <p:cNvSpPr/>
          <p:nvPr>
            <p:custDataLst>
              <p:tags r:id="rId17"/>
            </p:custDataLst>
          </p:nvPr>
        </p:nvSpPr>
        <p:spPr>
          <a:xfrm>
            <a:off x="6862865" y="4137251"/>
            <a:ext cx="1146835" cy="361476"/>
          </a:xfrm>
          <a:custGeom>
            <a:avLst/>
            <a:gdLst>
              <a:gd name="connsiteX0" fmla="*/ 0 w 1415896"/>
              <a:gd name="connsiteY0" fmla="*/ 0 h 446283"/>
              <a:gd name="connsiteX1" fmla="*/ 48683 w 1415896"/>
              <a:gd name="connsiteY1" fmla="*/ 123755 h 446283"/>
              <a:gd name="connsiteX2" fmla="*/ 491835 w 1415896"/>
              <a:gd name="connsiteY2" fmla="*/ 388554 h 446283"/>
              <a:gd name="connsiteX3" fmla="*/ 906323 w 1415896"/>
              <a:gd name="connsiteY3" fmla="*/ 390374 h 446283"/>
              <a:gd name="connsiteX4" fmla="*/ 1371314 w 1415896"/>
              <a:gd name="connsiteY4" fmla="*/ 117840 h 446283"/>
              <a:gd name="connsiteX5" fmla="*/ 1415447 w 1415896"/>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6" h="446283">
                <a:moveTo>
                  <a:pt x="0" y="0"/>
                </a:moveTo>
                <a:cubicBezTo>
                  <a:pt x="0" y="61423"/>
                  <a:pt x="0" y="96001"/>
                  <a:pt x="48683" y="123755"/>
                </a:cubicBezTo>
                <a:lnTo>
                  <a:pt x="491835" y="388554"/>
                </a:lnTo>
                <a:cubicBezTo>
                  <a:pt x="619230" y="464991"/>
                  <a:pt x="778473" y="465446"/>
                  <a:pt x="906323" y="390374"/>
                </a:cubicBezTo>
                <a:lnTo>
                  <a:pt x="1371314" y="117840"/>
                </a:lnTo>
                <a:cubicBezTo>
                  <a:pt x="1404983" y="97821"/>
                  <a:pt x="1418633" y="47773"/>
                  <a:pt x="1415447" y="0"/>
                </a:cubicBezTo>
              </a:path>
            </a:pathLst>
          </a:custGeom>
          <a:solidFill>
            <a:schemeClr val="accent2"/>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11268" name="任意多边形: 形状 11267"/>
          <p:cNvSpPr/>
          <p:nvPr>
            <p:custDataLst>
              <p:tags r:id="rId18"/>
            </p:custDataLst>
          </p:nvPr>
        </p:nvSpPr>
        <p:spPr>
          <a:xfrm>
            <a:off x="6863380" y="3814765"/>
            <a:ext cx="1146565" cy="654959"/>
          </a:xfrm>
          <a:custGeom>
            <a:avLst/>
            <a:gdLst>
              <a:gd name="connsiteX0" fmla="*/ 46125 w 1415563"/>
              <a:gd name="connsiteY0" fmla="*/ 486092 h 808620"/>
              <a:gd name="connsiteX1" fmla="*/ 489277 w 1415563"/>
              <a:gd name="connsiteY1" fmla="*/ 750891 h 808620"/>
              <a:gd name="connsiteX2" fmla="*/ 903765 w 1415563"/>
              <a:gd name="connsiteY2" fmla="*/ 752711 h 808620"/>
              <a:gd name="connsiteX3" fmla="*/ 1368757 w 1415563"/>
              <a:gd name="connsiteY3" fmla="*/ 480177 h 808620"/>
              <a:gd name="connsiteX4" fmla="*/ 1367846 w 1415563"/>
              <a:gd name="connsiteY4" fmla="*/ 315929 h 808620"/>
              <a:gd name="connsiteX5" fmla="*/ 912865 w 1415563"/>
              <a:gd name="connsiteY5" fmla="*/ 54315 h 808620"/>
              <a:gd name="connsiteX6" fmla="*/ 505202 w 1415563"/>
              <a:gd name="connsiteY6" fmla="*/ 55225 h 808620"/>
              <a:gd name="connsiteX7" fmla="*/ 47035 w 1415563"/>
              <a:gd name="connsiteY7" fmla="*/ 322754 h 808620"/>
              <a:gd name="connsiteX8" fmla="*/ 46125 w 1415563"/>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620">
                <a:moveTo>
                  <a:pt x="46125" y="486092"/>
                </a:moveTo>
                <a:lnTo>
                  <a:pt x="489277" y="750891"/>
                </a:lnTo>
                <a:cubicBezTo>
                  <a:pt x="616672" y="827328"/>
                  <a:pt x="775916" y="827783"/>
                  <a:pt x="903765" y="752711"/>
                </a:cubicBezTo>
                <a:lnTo>
                  <a:pt x="1368757" y="480177"/>
                </a:lnTo>
                <a:cubicBezTo>
                  <a:pt x="1431544" y="443324"/>
                  <a:pt x="1431089" y="352328"/>
                  <a:pt x="1367846" y="315929"/>
                </a:cubicBezTo>
                <a:lnTo>
                  <a:pt x="912865" y="54315"/>
                </a:lnTo>
                <a:cubicBezTo>
                  <a:pt x="786380" y="-18482"/>
                  <a:pt x="631232" y="-18027"/>
                  <a:pt x="505202" y="55225"/>
                </a:cubicBezTo>
                <a:lnTo>
                  <a:pt x="47035" y="322754"/>
                </a:lnTo>
                <a:cubicBezTo>
                  <a:pt x="-15297" y="359152"/>
                  <a:pt x="-15752" y="448784"/>
                  <a:pt x="46125" y="486092"/>
                </a:cubicBezTo>
                <a:close/>
              </a:path>
            </a:pathLst>
          </a:custGeom>
          <a:ln w="4549" cap="flat">
            <a:noFill/>
            <a:prstDash val="solid"/>
            <a:miter/>
          </a:ln>
          <a:effectLst>
            <a:outerShdw blurRad="317500" dist="381000" dir="5400000" sx="85000" sy="85000" rotWithShape="0">
              <a:schemeClr val="accent2">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p:nvSpPr>
          <p:cNvPr id="11274" name="任意多边形: 形状 11273"/>
          <p:cNvSpPr/>
          <p:nvPr>
            <p:custDataLst>
              <p:tags r:id="rId19"/>
            </p:custDataLst>
          </p:nvPr>
        </p:nvSpPr>
        <p:spPr>
          <a:xfrm>
            <a:off x="8668684" y="3063326"/>
            <a:ext cx="1146836" cy="361476"/>
          </a:xfrm>
          <a:custGeom>
            <a:avLst/>
            <a:gdLst>
              <a:gd name="connsiteX0" fmla="*/ 0 w 1415897"/>
              <a:gd name="connsiteY0" fmla="*/ 0 h 446283"/>
              <a:gd name="connsiteX1" fmla="*/ 48683 w 1415897"/>
              <a:gd name="connsiteY1" fmla="*/ 123755 h 446283"/>
              <a:gd name="connsiteX2" fmla="*/ 491835 w 1415897"/>
              <a:gd name="connsiteY2" fmla="*/ 388554 h 446283"/>
              <a:gd name="connsiteX3" fmla="*/ 906323 w 1415897"/>
              <a:gd name="connsiteY3" fmla="*/ 390374 h 446283"/>
              <a:gd name="connsiteX4" fmla="*/ 1371314 w 1415897"/>
              <a:gd name="connsiteY4" fmla="*/ 117840 h 446283"/>
              <a:gd name="connsiteX5" fmla="*/ 1415448 w 1415897"/>
              <a:gd name="connsiteY5" fmla="*/ 0 h 44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5897" h="446283">
                <a:moveTo>
                  <a:pt x="0" y="0"/>
                </a:moveTo>
                <a:cubicBezTo>
                  <a:pt x="0" y="61423"/>
                  <a:pt x="0" y="96001"/>
                  <a:pt x="48683" y="123755"/>
                </a:cubicBezTo>
                <a:lnTo>
                  <a:pt x="491835" y="388554"/>
                </a:lnTo>
                <a:cubicBezTo>
                  <a:pt x="619230" y="464991"/>
                  <a:pt x="778474" y="465446"/>
                  <a:pt x="906323" y="390374"/>
                </a:cubicBezTo>
                <a:lnTo>
                  <a:pt x="1371314" y="117840"/>
                </a:lnTo>
                <a:cubicBezTo>
                  <a:pt x="1404983" y="97821"/>
                  <a:pt x="1418633" y="47773"/>
                  <a:pt x="1415448" y="0"/>
                </a:cubicBezTo>
              </a:path>
            </a:pathLst>
          </a:custGeom>
          <a:solidFill>
            <a:schemeClr val="accent1"/>
          </a:solidFill>
          <a:ln w="454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endParaRPr>
          </a:p>
        </p:txBody>
      </p:sp>
      <p:sp useBgFill="1">
        <p:nvSpPr>
          <p:cNvPr id="11275" name="任意多边形: 形状 11274"/>
          <p:cNvSpPr/>
          <p:nvPr>
            <p:custDataLst>
              <p:tags r:id="rId20"/>
            </p:custDataLst>
          </p:nvPr>
        </p:nvSpPr>
        <p:spPr>
          <a:xfrm>
            <a:off x="8668684" y="2741355"/>
            <a:ext cx="1146566" cy="654959"/>
          </a:xfrm>
          <a:custGeom>
            <a:avLst/>
            <a:gdLst>
              <a:gd name="connsiteX0" fmla="*/ 46125 w 1415564"/>
              <a:gd name="connsiteY0" fmla="*/ 486092 h 808620"/>
              <a:gd name="connsiteX1" fmla="*/ 489277 w 1415564"/>
              <a:gd name="connsiteY1" fmla="*/ 750891 h 808620"/>
              <a:gd name="connsiteX2" fmla="*/ 903766 w 1415564"/>
              <a:gd name="connsiteY2" fmla="*/ 752711 h 808620"/>
              <a:gd name="connsiteX3" fmla="*/ 1368757 w 1415564"/>
              <a:gd name="connsiteY3" fmla="*/ 480177 h 808620"/>
              <a:gd name="connsiteX4" fmla="*/ 1367847 w 1415564"/>
              <a:gd name="connsiteY4" fmla="*/ 315929 h 808620"/>
              <a:gd name="connsiteX5" fmla="*/ 912865 w 1415564"/>
              <a:gd name="connsiteY5" fmla="*/ 54315 h 808620"/>
              <a:gd name="connsiteX6" fmla="*/ 505202 w 1415564"/>
              <a:gd name="connsiteY6" fmla="*/ 55225 h 808620"/>
              <a:gd name="connsiteX7" fmla="*/ 47035 w 1415564"/>
              <a:gd name="connsiteY7" fmla="*/ 322299 h 808620"/>
              <a:gd name="connsiteX8" fmla="*/ 46125 w 1415564"/>
              <a:gd name="connsiteY8" fmla="*/ 486092 h 80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4" h="808620">
                <a:moveTo>
                  <a:pt x="46125" y="486092"/>
                </a:moveTo>
                <a:lnTo>
                  <a:pt x="489277" y="750891"/>
                </a:lnTo>
                <a:cubicBezTo>
                  <a:pt x="616672" y="827328"/>
                  <a:pt x="775916" y="827783"/>
                  <a:pt x="903766" y="752711"/>
                </a:cubicBezTo>
                <a:lnTo>
                  <a:pt x="1368757" y="480177"/>
                </a:lnTo>
                <a:cubicBezTo>
                  <a:pt x="1431544" y="443324"/>
                  <a:pt x="1431089" y="352328"/>
                  <a:pt x="1367847" y="315929"/>
                </a:cubicBezTo>
                <a:lnTo>
                  <a:pt x="912865" y="54315"/>
                </a:lnTo>
                <a:cubicBezTo>
                  <a:pt x="786380" y="-18482"/>
                  <a:pt x="631231" y="-18027"/>
                  <a:pt x="505202" y="55225"/>
                </a:cubicBezTo>
                <a:lnTo>
                  <a:pt x="47035" y="322299"/>
                </a:lnTo>
                <a:cubicBezTo>
                  <a:pt x="-15297" y="359152"/>
                  <a:pt x="-15752" y="449239"/>
                  <a:pt x="46125" y="486092"/>
                </a:cubicBezTo>
                <a:close/>
              </a:path>
            </a:pathLst>
          </a:custGeom>
          <a:ln w="4549" cap="flat">
            <a:noFill/>
            <a:prstDash val="solid"/>
            <a:miter/>
          </a:ln>
          <a:effectLst>
            <a:outerShdw blurRad="317500" dist="381000" dir="5400000" sx="85000" sy="85000" rotWithShape="0">
              <a:schemeClr val="accent1">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solidFill>
                <a:schemeClr val="tx1"/>
              </a:solidFill>
            </a:endParaRPr>
          </a:p>
        </p:txBody>
      </p:sp>
      <p:sp>
        <p:nvSpPr>
          <p:cNvPr id="212" name="矩形 211"/>
          <p:cNvSpPr/>
          <p:nvPr>
            <p:custDataLst>
              <p:tags r:id="rId21"/>
            </p:custDataLst>
          </p:nvPr>
        </p:nvSpPr>
        <p:spPr>
          <a:xfrm>
            <a:off x="3030855" y="4972685"/>
            <a:ext cx="1690370" cy="8045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30000"/>
              </a:lnSpc>
            </a:pPr>
            <a:r>
              <a:rPr lang="zh-CN" altLang="en-US" sz="1600" kern="0" spc="0" dirty="0">
                <a:ln>
                  <a:noFill/>
                  <a:prstDash val="sysDot"/>
                </a:ln>
                <a:solidFill>
                  <a:schemeClr val="tx1">
                    <a:lumMod val="85000"/>
                    <a:lumOff val="15000"/>
                  </a:schemeClr>
                </a:solidFill>
                <a:latin typeface="+mn-ea"/>
                <a:ea typeface="+mn-ea"/>
                <a:sym typeface="+mn-ea"/>
              </a:rPr>
              <a:t>指针所指向对象的数据类型必须与指针的数据类型一致。</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213" name="矩形 212"/>
          <p:cNvSpPr/>
          <p:nvPr>
            <p:custDataLst>
              <p:tags r:id="rId22"/>
            </p:custDataLst>
          </p:nvPr>
        </p:nvSpPr>
        <p:spPr>
          <a:xfrm>
            <a:off x="6683364" y="4972525"/>
            <a:ext cx="1434405" cy="8043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30000"/>
              </a:lnSpc>
            </a:pPr>
            <a:r>
              <a:rPr lang="zh-CN" altLang="en-US" sz="1600" kern="0" spc="0" dirty="0">
                <a:ln>
                  <a:noFill/>
                  <a:prstDash val="sysDot"/>
                </a:ln>
                <a:solidFill>
                  <a:schemeClr val="tx1">
                    <a:lumMod val="85000"/>
                    <a:lumOff val="15000"/>
                  </a:schemeClr>
                </a:solidFill>
                <a:latin typeface="+mn-ea"/>
                <a:ea typeface="+mn-ea"/>
                <a:sym typeface="+mn-ea"/>
              </a:rPr>
              <a:t>可以把一个指针初始化为一个空指针。</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214" name="矩形 213"/>
          <p:cNvSpPr/>
          <p:nvPr>
            <p:custDataLst>
              <p:tags r:id="rId23"/>
            </p:custDataLst>
          </p:nvPr>
        </p:nvSpPr>
        <p:spPr>
          <a:xfrm>
            <a:off x="4795766" y="4031298"/>
            <a:ext cx="1434405" cy="8043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30000"/>
              </a:lnSpc>
            </a:pPr>
            <a:r>
              <a:rPr lang="zh-CN" altLang="en-US" sz="1600" kern="0" spc="0" dirty="0">
                <a:ln>
                  <a:noFill/>
                  <a:prstDash val="sysDot"/>
                </a:ln>
                <a:solidFill>
                  <a:schemeClr val="tx1">
                    <a:lumMod val="85000"/>
                    <a:lumOff val="15000"/>
                  </a:schemeClr>
                </a:solidFill>
                <a:latin typeface="+mn-ea"/>
                <a:ea typeface="+mn-ea"/>
                <a:sym typeface="+mn-ea"/>
              </a:rPr>
              <a:t>可以把一个指针的值赋给另一个指针。</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215" name="矩形 214"/>
          <p:cNvSpPr/>
          <p:nvPr>
            <p:custDataLst>
              <p:tags r:id="rId24"/>
            </p:custDataLst>
          </p:nvPr>
        </p:nvSpPr>
        <p:spPr>
          <a:xfrm>
            <a:off x="919480" y="4031615"/>
            <a:ext cx="1690370" cy="8045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30000"/>
              </a:lnSpc>
            </a:pPr>
            <a:r>
              <a:rPr lang="zh-CN" altLang="en-US" sz="1600" kern="0" spc="0" dirty="0">
                <a:ln>
                  <a:noFill/>
                  <a:prstDash val="sysDot"/>
                </a:ln>
                <a:solidFill>
                  <a:schemeClr val="tx1">
                    <a:lumMod val="85000"/>
                    <a:lumOff val="15000"/>
                  </a:schemeClr>
                </a:solidFill>
                <a:latin typeface="+mn-ea"/>
                <a:ea typeface="+mn-ea"/>
                <a:sym typeface="+mn-ea"/>
              </a:rPr>
              <a:t>这里的初始化是对指针变量的初始化，而不是对指针所指变量的初始化。</a:t>
            </a:r>
            <a:endParaRPr lang="zh-CN" altLang="en-US" sz="1600" kern="0" spc="0" dirty="0">
              <a:ln>
                <a:noFill/>
                <a:prstDash val="sysDot"/>
              </a:ln>
              <a:solidFill>
                <a:schemeClr val="tx1">
                  <a:lumMod val="85000"/>
                  <a:lumOff val="15000"/>
                </a:schemeClr>
              </a:solidFill>
              <a:latin typeface="+mn-ea"/>
              <a:ea typeface="+mn-ea"/>
              <a:sym typeface="+mn-ea"/>
            </a:endParaRPr>
          </a:p>
        </p:txBody>
      </p:sp>
      <p:sp useBgFill="1">
        <p:nvSpPr>
          <p:cNvPr id="3" name="任意多边形: 形状 11284"/>
          <p:cNvSpPr/>
          <p:nvPr>
            <p:custDataLst>
              <p:tags r:id="rId25"/>
            </p:custDataLst>
          </p:nvPr>
        </p:nvSpPr>
        <p:spPr>
          <a:xfrm>
            <a:off x="3211111" y="3815279"/>
            <a:ext cx="1146565" cy="65459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p:nvSpPr>
          <p:cNvPr id="216" name="矩形 215"/>
          <p:cNvSpPr/>
          <p:nvPr>
            <p:custDataLst>
              <p:tags r:id="rId26"/>
            </p:custDataLst>
          </p:nvPr>
        </p:nvSpPr>
        <p:spPr>
          <a:xfrm>
            <a:off x="8488680" y="4031615"/>
            <a:ext cx="2372360" cy="8045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30000"/>
              </a:lnSpc>
            </a:pPr>
            <a:r>
              <a:rPr lang="zh-CN" altLang="en-US" sz="1600" kern="0" spc="0" dirty="0">
                <a:ln>
                  <a:noFill/>
                  <a:prstDash val="sysDot"/>
                </a:ln>
                <a:solidFill>
                  <a:schemeClr val="tx1">
                    <a:lumMod val="85000"/>
                    <a:lumOff val="15000"/>
                  </a:schemeClr>
                </a:solidFill>
                <a:latin typeface="+mn-ea"/>
                <a:ea typeface="+mn-ea"/>
                <a:sym typeface="+mn-ea"/>
              </a:rPr>
              <a:t>当把一个变量的地址作为初值赋给指针变量时，这个变量必须在指针初始化之前已经定义过，因为没定义过的变量没有地址。</a:t>
            </a:r>
            <a:endParaRPr lang="zh-CN" altLang="en-US" sz="1600" kern="0" spc="0" dirty="0">
              <a:ln>
                <a:noFill/>
                <a:prstDash val="sysDot"/>
              </a:ln>
              <a:solidFill>
                <a:schemeClr val="tx1">
                  <a:lumMod val="85000"/>
                  <a:lumOff val="15000"/>
                </a:schemeClr>
              </a:solidFill>
              <a:latin typeface="+mn-ea"/>
              <a:ea typeface="+mn-ea"/>
              <a:sym typeface="+mn-ea"/>
            </a:endParaRPr>
          </a:p>
        </p:txBody>
      </p:sp>
      <p:pic>
        <p:nvPicPr>
          <p:cNvPr id="4" name="图形 7"/>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644692" y="3971636"/>
            <a:ext cx="280495" cy="228884"/>
          </a:xfrm>
          <a:prstGeom prst="rect">
            <a:avLst/>
          </a:prstGeom>
          <a:effectLst>
            <a:outerShdw blurRad="101600" dir="5400000" sx="90000" sy="-19000" rotWithShape="0">
              <a:schemeClr val="accent2">
                <a:alpha val="85000"/>
              </a:schemeClr>
            </a:outerShdw>
          </a:effectLst>
        </p:spPr>
      </p:pic>
      <p:sp useBgFill="1">
        <p:nvSpPr>
          <p:cNvPr id="10" name="任意多边形: 形状 11284"/>
          <p:cNvSpPr/>
          <p:nvPr>
            <p:custDataLst>
              <p:tags r:id="rId30"/>
            </p:custDataLst>
          </p:nvPr>
        </p:nvSpPr>
        <p:spPr>
          <a:xfrm>
            <a:off x="8668684" y="2741355"/>
            <a:ext cx="1146565" cy="65459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useBgFill="1">
        <p:nvSpPr>
          <p:cNvPr id="12" name="任意多边形: 形状 11284"/>
          <p:cNvSpPr/>
          <p:nvPr>
            <p:custDataLst>
              <p:tags r:id="rId31"/>
            </p:custDataLst>
          </p:nvPr>
        </p:nvSpPr>
        <p:spPr>
          <a:xfrm>
            <a:off x="1355402" y="2736211"/>
            <a:ext cx="1146565" cy="65459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pic>
        <p:nvPicPr>
          <p:cNvPr id="13" name="图形 2"/>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9101751" y="2871481"/>
            <a:ext cx="278667" cy="280896"/>
          </a:xfrm>
          <a:prstGeom prst="rect">
            <a:avLst/>
          </a:prstGeom>
          <a:effectLst>
            <a:outerShdw blurRad="101600" dir="5400000" sx="90000" sy="-19000" rotWithShape="0">
              <a:schemeClr val="accent1">
                <a:alpha val="85000"/>
              </a:schemeClr>
            </a:outerShdw>
          </a:effectLst>
        </p:spPr>
      </p:pic>
      <p:pic>
        <p:nvPicPr>
          <p:cNvPr id="15" name="图片 13" descr="32313538333935363b32313538333934373bcec4bcfebcd0"/>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1788469" y="2866852"/>
            <a:ext cx="280079" cy="280079"/>
          </a:xfrm>
          <a:prstGeom prst="rect">
            <a:avLst/>
          </a:prstGeom>
          <a:effectLst>
            <a:outerShdw blurRad="101600" dir="5400000" sx="90000" sy="-19000" rotWithShape="0">
              <a:schemeClr val="accent1">
                <a:alpha val="85000"/>
              </a:schemeClr>
            </a:outerShdw>
          </a:effectLst>
        </p:spPr>
      </p:pic>
      <p:sp useBgFill="1">
        <p:nvSpPr>
          <p:cNvPr id="17" name="任意多边形: 形状 11284"/>
          <p:cNvSpPr/>
          <p:nvPr>
            <p:custDataLst>
              <p:tags r:id="rId38"/>
            </p:custDataLst>
          </p:nvPr>
        </p:nvSpPr>
        <p:spPr>
          <a:xfrm>
            <a:off x="6863380" y="3815279"/>
            <a:ext cx="1146565" cy="65459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sp useBgFill="1">
        <p:nvSpPr>
          <p:cNvPr id="18" name="任意多边形: 形状 11284"/>
          <p:cNvSpPr/>
          <p:nvPr>
            <p:custDataLst>
              <p:tags r:id="rId39"/>
            </p:custDataLst>
          </p:nvPr>
        </p:nvSpPr>
        <p:spPr>
          <a:xfrm>
            <a:off x="4993784" y="2726953"/>
            <a:ext cx="1146565" cy="654590"/>
          </a:xfrm>
          <a:custGeom>
            <a:avLst/>
            <a:gdLst>
              <a:gd name="connsiteX0" fmla="*/ 46125 w 1415563"/>
              <a:gd name="connsiteY0" fmla="*/ 485637 h 808165"/>
              <a:gd name="connsiteX1" fmla="*/ 489277 w 1415563"/>
              <a:gd name="connsiteY1" fmla="*/ 750436 h 808165"/>
              <a:gd name="connsiteX2" fmla="*/ 903765 w 1415563"/>
              <a:gd name="connsiteY2" fmla="*/ 752256 h 808165"/>
              <a:gd name="connsiteX3" fmla="*/ 1368756 w 1415563"/>
              <a:gd name="connsiteY3" fmla="*/ 479722 h 808165"/>
              <a:gd name="connsiteX4" fmla="*/ 1367846 w 1415563"/>
              <a:gd name="connsiteY4" fmla="*/ 315474 h 808165"/>
              <a:gd name="connsiteX5" fmla="*/ 913320 w 1415563"/>
              <a:gd name="connsiteY5" fmla="*/ 54315 h 808165"/>
              <a:gd name="connsiteX6" fmla="*/ 505656 w 1415563"/>
              <a:gd name="connsiteY6" fmla="*/ 55225 h 808165"/>
              <a:gd name="connsiteX7" fmla="*/ 47035 w 1415563"/>
              <a:gd name="connsiteY7" fmla="*/ 322299 h 808165"/>
              <a:gd name="connsiteX8" fmla="*/ 46125 w 1415563"/>
              <a:gd name="connsiteY8" fmla="*/ 485637 h 80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563" h="808165">
                <a:moveTo>
                  <a:pt x="46125" y="485637"/>
                </a:moveTo>
                <a:lnTo>
                  <a:pt x="489277" y="750436"/>
                </a:lnTo>
                <a:cubicBezTo>
                  <a:pt x="616672" y="826873"/>
                  <a:pt x="775915" y="827328"/>
                  <a:pt x="903765" y="752256"/>
                </a:cubicBezTo>
                <a:lnTo>
                  <a:pt x="1368756" y="479722"/>
                </a:lnTo>
                <a:cubicBezTo>
                  <a:pt x="1431544" y="442869"/>
                  <a:pt x="1431089" y="351873"/>
                  <a:pt x="1367846" y="315474"/>
                </a:cubicBezTo>
                <a:lnTo>
                  <a:pt x="913320" y="54315"/>
                </a:lnTo>
                <a:cubicBezTo>
                  <a:pt x="786835" y="-18482"/>
                  <a:pt x="631686" y="-18027"/>
                  <a:pt x="505656" y="55225"/>
                </a:cubicBezTo>
                <a:lnTo>
                  <a:pt x="47035" y="322299"/>
                </a:lnTo>
                <a:cubicBezTo>
                  <a:pt x="-15297" y="358697"/>
                  <a:pt x="-15752" y="448784"/>
                  <a:pt x="46125" y="485637"/>
                </a:cubicBezTo>
                <a:close/>
              </a:path>
            </a:pathLst>
          </a:custGeom>
          <a:solidFill>
            <a:schemeClr val="accent1">
              <a:lumMod val="20000"/>
              <a:lumOff val="80000"/>
              <a:alpha val="20000"/>
            </a:schemeClr>
          </a:solidFill>
          <a:ln w="4549" cap="flat">
            <a:noFill/>
            <a:prstDash val="solid"/>
            <a:miter/>
          </a:ln>
          <a:effectLst/>
        </p:spPr>
        <p:txBody>
          <a:bodyPr rtlCol="0" anchor="ctr">
            <a:noAutofit/>
          </a:bodyPr>
          <a:lstStyle/>
          <a:p>
            <a:pPr lvl="0" algn="ctr">
              <a:buClrTx/>
              <a:buSzTx/>
              <a:buFontTx/>
            </a:pPr>
            <a:endParaRPr lang="zh-CN" altLang="en-US">
              <a:solidFill>
                <a:schemeClr val="tx1"/>
              </a:solidFill>
              <a:sym typeface="+mn-ea"/>
            </a:endParaRPr>
          </a:p>
        </p:txBody>
      </p:sp>
      <p:pic>
        <p:nvPicPr>
          <p:cNvPr id="19" name="图形 9"/>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5413993" y="2845250"/>
            <a:ext cx="307234" cy="304975"/>
          </a:xfrm>
          <a:prstGeom prst="rect">
            <a:avLst/>
          </a:prstGeom>
          <a:effectLst>
            <a:outerShdw blurRad="101600" dir="5400000" sx="90000" sy="-19000" rotWithShape="0">
              <a:schemeClr val="accent1">
                <a:alpha val="85000"/>
              </a:schemeClr>
            </a:outerShdw>
          </a:effectLst>
        </p:spPr>
      </p:pic>
      <p:pic>
        <p:nvPicPr>
          <p:cNvPr id="20" name="图形 11"/>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7309305" y="3946948"/>
            <a:ext cx="257061" cy="277355"/>
          </a:xfrm>
          <a:prstGeom prst="rect">
            <a:avLst/>
          </a:prstGeom>
          <a:effectLst>
            <a:outerShdw blurRad="101600" dir="5400000" sx="90000" sy="-19000" rotWithShape="0">
              <a:schemeClr val="accent2">
                <a:alpha val="85000"/>
              </a:schemeClr>
            </a:outerShdw>
          </a:effectLst>
        </p:spPr>
      </p:pic>
      <p:sp>
        <p:nvSpPr>
          <p:cNvPr id="21" name="矩形 20"/>
          <p:cNvSpPr/>
          <p:nvPr>
            <p:custDataLst>
              <p:tags r:id="rId46"/>
            </p:custDataLst>
          </p:nvPr>
        </p:nvSpPr>
        <p:spPr>
          <a:xfrm>
            <a:off x="1283396" y="2448186"/>
            <a:ext cx="485064" cy="4685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1"/>
                </a:solidFill>
                <a:cs typeface="+mn-lt"/>
              </a:rPr>
              <a:t>01</a:t>
            </a:r>
            <a:endParaRPr lang="en-US" altLang="zh-CN" sz="4000" b="1" kern="0" dirty="0">
              <a:solidFill>
                <a:schemeClr val="accent1"/>
              </a:solidFill>
              <a:cs typeface="+mn-lt"/>
            </a:endParaRPr>
          </a:p>
        </p:txBody>
      </p:sp>
      <p:sp>
        <p:nvSpPr>
          <p:cNvPr id="22" name="矩形 21"/>
          <p:cNvSpPr/>
          <p:nvPr>
            <p:custDataLst>
              <p:tags r:id="rId47"/>
            </p:custDataLst>
          </p:nvPr>
        </p:nvSpPr>
        <p:spPr>
          <a:xfrm>
            <a:off x="3143219" y="3523653"/>
            <a:ext cx="485064" cy="4685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2"/>
                </a:solidFill>
                <a:cs typeface="+mn-lt"/>
              </a:rPr>
              <a:t>02</a:t>
            </a:r>
            <a:endParaRPr lang="en-US" altLang="zh-CN" sz="4000" b="1" kern="0" dirty="0">
              <a:solidFill>
                <a:schemeClr val="accent2"/>
              </a:solidFill>
              <a:cs typeface="+mn-lt"/>
            </a:endParaRPr>
          </a:p>
        </p:txBody>
      </p:sp>
      <p:sp>
        <p:nvSpPr>
          <p:cNvPr id="23" name="矩形 22"/>
          <p:cNvSpPr/>
          <p:nvPr>
            <p:custDataLst>
              <p:tags r:id="rId48"/>
            </p:custDataLst>
          </p:nvPr>
        </p:nvSpPr>
        <p:spPr>
          <a:xfrm>
            <a:off x="4918692" y="2442528"/>
            <a:ext cx="485064" cy="4685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1"/>
                </a:solidFill>
                <a:cs typeface="+mn-lt"/>
              </a:rPr>
              <a:t>03</a:t>
            </a:r>
            <a:endParaRPr lang="en-US" altLang="zh-CN" sz="4000" b="1" kern="0" dirty="0">
              <a:solidFill>
                <a:schemeClr val="accent1"/>
              </a:solidFill>
              <a:cs typeface="+mn-lt"/>
            </a:endParaRPr>
          </a:p>
        </p:txBody>
      </p:sp>
      <p:sp>
        <p:nvSpPr>
          <p:cNvPr id="25" name="矩形 24"/>
          <p:cNvSpPr/>
          <p:nvPr>
            <p:custDataLst>
              <p:tags r:id="rId49"/>
            </p:custDataLst>
          </p:nvPr>
        </p:nvSpPr>
        <p:spPr>
          <a:xfrm>
            <a:off x="6784173" y="3531368"/>
            <a:ext cx="485064" cy="4685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2"/>
                </a:solidFill>
                <a:cs typeface="+mn-lt"/>
              </a:rPr>
              <a:t>04</a:t>
            </a:r>
            <a:endParaRPr lang="en-US" altLang="zh-CN" sz="4000" b="1" kern="0" dirty="0">
              <a:solidFill>
                <a:schemeClr val="accent2"/>
              </a:solidFill>
              <a:cs typeface="+mn-lt"/>
            </a:endParaRPr>
          </a:p>
        </p:txBody>
      </p:sp>
      <p:sp>
        <p:nvSpPr>
          <p:cNvPr id="26" name="矩形 25"/>
          <p:cNvSpPr/>
          <p:nvPr>
            <p:custDataLst>
              <p:tags r:id="rId50"/>
            </p:custDataLst>
          </p:nvPr>
        </p:nvSpPr>
        <p:spPr>
          <a:xfrm>
            <a:off x="8591020" y="2457958"/>
            <a:ext cx="485064" cy="4685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fontScale="70000"/>
            <a:scene3d>
              <a:camera prst="isometricRightUp"/>
              <a:lightRig rig="threePt" dir="t"/>
            </a:scene3d>
          </a:bodyPr>
          <a:lstStyle/>
          <a:p>
            <a:r>
              <a:rPr lang="en-US" altLang="zh-CN" sz="4000" b="1" kern="0" dirty="0">
                <a:solidFill>
                  <a:schemeClr val="accent1"/>
                </a:solidFill>
                <a:cs typeface="+mn-lt"/>
              </a:rPr>
              <a:t>05</a:t>
            </a:r>
            <a:endParaRPr lang="en-US" altLang="zh-CN" sz="4000" b="1" kern="0" dirty="0">
              <a:solidFill>
                <a:schemeClr val="accent1"/>
              </a:solidFill>
              <a:cs typeface="+mn-lt"/>
            </a:endParaRPr>
          </a:p>
        </p:txBody>
      </p:sp>
    </p:spTree>
    <p:custDataLst>
      <p:tags r:id="rId5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1042670" y="492125"/>
            <a:ext cx="10398125" cy="811530"/>
          </a:xfrm>
          <a:prstGeom prst="rect">
            <a:avLst/>
          </a:prstGeom>
        </p:spPr>
        <p:txBody>
          <a:bodyPr wrap="square">
            <a:spAutoFit/>
            <a:scene3d>
              <a:camera prst="orthographicFront"/>
              <a:lightRig rig="threePt" dir="t"/>
            </a:scene3d>
          </a:bodyPr>
          <a:lstStyle/>
          <a:p>
            <a:pPr algn="l">
              <a:lnSpc>
                <a:spcPct val="130000"/>
              </a:lnSpc>
            </a:pPr>
            <a:r>
              <a:rPr lang="zh-CN" altLang="en-US" sz="3600" b="1"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rPr>
              <a:t>三、地址与指针运算符</a:t>
            </a:r>
            <a:endParaRPr lang="zh-CN" altLang="en-US" sz="3600" b="1"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 name="矩形: 圆角 2"/>
          <p:cNvSpPr/>
          <p:nvPr>
            <p:custDataLst>
              <p:tags r:id="rId8"/>
            </p:custDataLst>
          </p:nvPr>
        </p:nvSpPr>
        <p:spPr>
          <a:xfrm>
            <a:off x="719773" y="2120583"/>
            <a:ext cx="5102225" cy="361251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 name="矩形 4"/>
          <p:cNvSpPr/>
          <p:nvPr>
            <p:custDataLst>
              <p:tags r:id="rId9"/>
            </p:custDataLst>
          </p:nvPr>
        </p:nvSpPr>
        <p:spPr>
          <a:xfrm>
            <a:off x="1024573" y="3353753"/>
            <a:ext cx="4493260" cy="219075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例如，假如</a:t>
            </a:r>
            <a:r>
              <a:rPr lang="en-US" altLang="zh-CN" sz="1600" dirty="0">
                <a:solidFill>
                  <a:schemeClr val="tx1">
                    <a:lumMod val="85000"/>
                    <a:lumOff val="15000"/>
                  </a:schemeClr>
                </a:solidFill>
                <a:latin typeface="+mn-ea"/>
                <a:cs typeface="+mn-ea"/>
              </a:rPr>
              <a:t> p </a:t>
            </a:r>
            <a:r>
              <a:rPr lang="zh-CN" altLang="en-US" sz="1600" dirty="0">
                <a:solidFill>
                  <a:schemeClr val="tx1">
                    <a:lumMod val="85000"/>
                    <a:lumOff val="15000"/>
                  </a:schemeClr>
                </a:solidFill>
                <a:latin typeface="+mn-ea"/>
                <a:cs typeface="+mn-ea"/>
              </a:rPr>
              <a:t>是指针变量，</a:t>
            </a:r>
            <a:r>
              <a:rPr lang="en-US" altLang="zh-CN" sz="1600" dirty="0">
                <a:solidFill>
                  <a:schemeClr val="tx1">
                    <a:lumMod val="85000"/>
                    <a:lumOff val="15000"/>
                  </a:schemeClr>
                </a:solidFill>
                <a:latin typeface="+mn-ea"/>
                <a:cs typeface="+mn-ea"/>
              </a:rPr>
              <a:t>a </a:t>
            </a:r>
            <a:r>
              <a:rPr lang="zh-CN" altLang="en-US" sz="1600" dirty="0">
                <a:solidFill>
                  <a:schemeClr val="tx1">
                    <a:lumMod val="85000"/>
                    <a:lumOff val="15000"/>
                  </a:schemeClr>
                </a:solidFill>
                <a:latin typeface="+mn-ea"/>
                <a:cs typeface="+mn-ea"/>
              </a:rPr>
              <a:t>为整型变量，则：</a:t>
            </a:r>
            <a:endParaRPr lang="zh-CN" altLang="en-US" sz="1600" dirty="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　　</a:t>
            </a:r>
            <a:r>
              <a:rPr lang="en-US" altLang="zh-CN" sz="1600" dirty="0">
                <a:solidFill>
                  <a:schemeClr val="tx1">
                    <a:lumMod val="85000"/>
                    <a:lumOff val="15000"/>
                  </a:schemeClr>
                </a:solidFill>
                <a:latin typeface="+mn-ea"/>
                <a:cs typeface="+mn-ea"/>
              </a:rPr>
              <a:t>p=&amp;a;</a:t>
            </a:r>
            <a:endParaRPr lang="en-US" altLang="zh-CN" sz="1600" dirty="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此条语句中</a:t>
            </a:r>
            <a:r>
              <a:rPr lang="en-US" altLang="zh-CN" sz="1600" dirty="0">
                <a:solidFill>
                  <a:schemeClr val="tx1">
                    <a:lumMod val="85000"/>
                    <a:lumOff val="15000"/>
                  </a:schemeClr>
                </a:solidFill>
                <a:latin typeface="+mn-ea"/>
                <a:cs typeface="+mn-ea"/>
              </a:rPr>
              <a:t>“&amp;”</a:t>
            </a:r>
            <a:r>
              <a:rPr lang="zh-CN" altLang="en-US" sz="1600" dirty="0">
                <a:solidFill>
                  <a:schemeClr val="tx1">
                    <a:lumMod val="85000"/>
                    <a:lumOff val="15000"/>
                  </a:schemeClr>
                </a:solidFill>
                <a:latin typeface="+mn-ea"/>
                <a:cs typeface="+mn-ea"/>
              </a:rPr>
              <a:t>的功能是：把变量</a:t>
            </a:r>
            <a:r>
              <a:rPr lang="en-US" altLang="zh-CN" sz="1600" dirty="0">
                <a:solidFill>
                  <a:schemeClr val="tx1">
                    <a:lumMod val="85000"/>
                    <a:lumOff val="15000"/>
                  </a:schemeClr>
                </a:solidFill>
                <a:latin typeface="+mn-ea"/>
                <a:cs typeface="+mn-ea"/>
              </a:rPr>
              <a:t> a </a:t>
            </a:r>
            <a:r>
              <a:rPr lang="zh-CN" altLang="en-US" sz="1600" dirty="0">
                <a:solidFill>
                  <a:schemeClr val="tx1">
                    <a:lumMod val="85000"/>
                    <a:lumOff val="15000"/>
                  </a:schemeClr>
                </a:solidFill>
                <a:latin typeface="+mn-ea"/>
                <a:cs typeface="+mn-ea"/>
              </a:rPr>
              <a:t>的地址取出来赋给指针变量</a:t>
            </a:r>
            <a:r>
              <a:rPr lang="en-US" altLang="zh-CN" sz="1600" dirty="0">
                <a:solidFill>
                  <a:schemeClr val="tx1">
                    <a:lumMod val="85000"/>
                    <a:lumOff val="15000"/>
                  </a:schemeClr>
                </a:solidFill>
                <a:latin typeface="+mn-ea"/>
                <a:cs typeface="+mn-ea"/>
              </a:rPr>
              <a:t> p</a:t>
            </a:r>
            <a:r>
              <a:rPr lang="zh-CN" altLang="en-US" sz="1600" dirty="0">
                <a:solidFill>
                  <a:schemeClr val="tx1">
                    <a:lumMod val="85000"/>
                    <a:lumOff val="15000"/>
                  </a:schemeClr>
                </a:solidFill>
                <a:latin typeface="+mn-ea"/>
                <a:cs typeface="+mn-ea"/>
              </a:rPr>
              <a:t>。</a:t>
            </a:r>
            <a:endParaRPr lang="zh-CN" altLang="en-US" sz="1600" dirty="0">
              <a:solidFill>
                <a:schemeClr val="tx1">
                  <a:lumMod val="85000"/>
                  <a:lumOff val="15000"/>
                </a:schemeClr>
              </a:solidFill>
              <a:latin typeface="+mn-ea"/>
              <a:cs typeface="+mn-ea"/>
            </a:endParaRPr>
          </a:p>
        </p:txBody>
      </p:sp>
      <p:sp>
        <p:nvSpPr>
          <p:cNvPr id="7" name="圆角矩形 6"/>
          <p:cNvSpPr/>
          <p:nvPr>
            <p:custDataLst>
              <p:tags r:id="rId10"/>
            </p:custDataLst>
          </p:nvPr>
        </p:nvSpPr>
        <p:spPr>
          <a:xfrm>
            <a:off x="984568" y="1585913"/>
            <a:ext cx="793750" cy="77787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80" name="直接连接符 79"/>
          <p:cNvCxnSpPr/>
          <p:nvPr>
            <p:custDataLst>
              <p:tags r:id="rId11"/>
            </p:custDataLst>
          </p:nvPr>
        </p:nvCxnSpPr>
        <p:spPr>
          <a:xfrm flipV="1">
            <a:off x="939483" y="3155633"/>
            <a:ext cx="466280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12"/>
            </p:custDataLst>
          </p:nvPr>
        </p:nvSpPr>
        <p:spPr>
          <a:xfrm>
            <a:off x="987743" y="2560003"/>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2"/>
                </a:solidFill>
                <a:latin typeface="+mn-ea"/>
                <a:cs typeface="+mn-ea"/>
              </a:rPr>
              <a:t>地址运算符</a:t>
            </a:r>
            <a:r>
              <a:rPr lang="en-US" altLang="zh-CN" sz="2200" b="1" dirty="0">
                <a:solidFill>
                  <a:schemeClr val="accent2"/>
                </a:solidFill>
                <a:latin typeface="+mn-ea"/>
                <a:cs typeface="+mn-ea"/>
              </a:rPr>
              <a:t>“&amp;”</a:t>
            </a:r>
            <a:endParaRPr lang="en-US" altLang="zh-CN" sz="2200" b="1" dirty="0">
              <a:solidFill>
                <a:schemeClr val="accent2"/>
              </a:solidFill>
              <a:latin typeface="+mn-ea"/>
              <a:cs typeface="+mn-ea"/>
            </a:endParaRPr>
          </a:p>
        </p:txBody>
      </p:sp>
      <p:sp>
        <p:nvSpPr>
          <p:cNvPr id="33" name="矩形: 圆角 2"/>
          <p:cNvSpPr/>
          <p:nvPr>
            <p:custDataLst>
              <p:tags r:id="rId13"/>
            </p:custDataLst>
          </p:nvPr>
        </p:nvSpPr>
        <p:spPr>
          <a:xfrm>
            <a:off x="6416993" y="2120583"/>
            <a:ext cx="5102225" cy="361251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9" name="矩形 8"/>
          <p:cNvSpPr/>
          <p:nvPr>
            <p:custDataLst>
              <p:tags r:id="rId14"/>
            </p:custDataLst>
          </p:nvPr>
        </p:nvSpPr>
        <p:spPr>
          <a:xfrm>
            <a:off x="6721793" y="3358833"/>
            <a:ext cx="4493260" cy="21805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例如，假如</a:t>
            </a:r>
            <a:r>
              <a:rPr lang="en-US" altLang="zh-CN" sz="1600">
                <a:solidFill>
                  <a:schemeClr val="tx1">
                    <a:lumMod val="85000"/>
                    <a:lumOff val="15000"/>
                  </a:schemeClr>
                </a:solidFill>
                <a:latin typeface="+mn-ea"/>
                <a:cs typeface="+mn-ea"/>
              </a:rPr>
              <a:t> p </a:t>
            </a:r>
            <a:r>
              <a:rPr lang="zh-CN" altLang="en-US" sz="1600">
                <a:solidFill>
                  <a:schemeClr val="tx1">
                    <a:lumMod val="85000"/>
                    <a:lumOff val="15000"/>
                  </a:schemeClr>
                </a:solidFill>
                <a:latin typeface="+mn-ea"/>
                <a:cs typeface="+mn-ea"/>
              </a:rPr>
              <a:t>仍为指针变量，</a:t>
            </a:r>
            <a:r>
              <a:rPr lang="en-US" altLang="zh-CN" sz="1600">
                <a:solidFill>
                  <a:schemeClr val="tx1">
                    <a:lumMod val="85000"/>
                    <a:lumOff val="15000"/>
                  </a:schemeClr>
                </a:solidFill>
                <a:latin typeface="+mn-ea"/>
                <a:cs typeface="+mn-ea"/>
              </a:rPr>
              <a:t>a</a:t>
            </a:r>
            <a:r>
              <a:rPr lang="zh-CN" altLang="en-US" sz="1600">
                <a:solidFill>
                  <a:schemeClr val="tx1">
                    <a:lumMod val="85000"/>
                    <a:lumOff val="15000"/>
                  </a:schemeClr>
                </a:solidFill>
                <a:latin typeface="+mn-ea"/>
                <a:cs typeface="+mn-ea"/>
              </a:rPr>
              <a:t>、</a:t>
            </a:r>
            <a:r>
              <a:rPr lang="en-US" altLang="zh-CN" sz="1600">
                <a:solidFill>
                  <a:schemeClr val="tx1">
                    <a:lumMod val="85000"/>
                    <a:lumOff val="15000"/>
                  </a:schemeClr>
                </a:solidFill>
                <a:latin typeface="+mn-ea"/>
                <a:cs typeface="+mn-ea"/>
              </a:rPr>
              <a:t>b </a:t>
            </a:r>
            <a:r>
              <a:rPr lang="zh-CN" altLang="en-US" sz="1600">
                <a:solidFill>
                  <a:schemeClr val="tx1">
                    <a:lumMod val="85000"/>
                    <a:lumOff val="15000"/>
                  </a:schemeClr>
                </a:solidFill>
                <a:latin typeface="+mn-ea"/>
                <a:cs typeface="+mn-ea"/>
              </a:rPr>
              <a:t>为整型变量，则：</a:t>
            </a:r>
            <a:endParaRPr lang="zh-CN" altLang="en-US" sz="160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600">
                <a:solidFill>
                  <a:schemeClr val="tx1">
                    <a:lumMod val="85000"/>
                    <a:lumOff val="15000"/>
                  </a:schemeClr>
                </a:solidFill>
                <a:latin typeface="+mn-ea"/>
                <a:cs typeface="+mn-ea"/>
              </a:rPr>
              <a:t>　　</a:t>
            </a:r>
            <a:r>
              <a:rPr lang="en-US" altLang="zh-CN" sz="1600">
                <a:solidFill>
                  <a:schemeClr val="tx1">
                    <a:lumMod val="85000"/>
                    <a:lumOff val="15000"/>
                  </a:schemeClr>
                </a:solidFill>
                <a:latin typeface="+mn-ea"/>
                <a:cs typeface="+mn-ea"/>
              </a:rPr>
              <a:t>p=&amp;a;</a:t>
            </a:r>
            <a:endParaRPr lang="en-US" altLang="zh-CN" sz="160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600">
                <a:solidFill>
                  <a:schemeClr val="tx1">
                    <a:lumMod val="85000"/>
                    <a:lumOff val="15000"/>
                  </a:schemeClr>
                </a:solidFill>
                <a:latin typeface="+mn-ea"/>
                <a:cs typeface="+mn-ea"/>
              </a:rPr>
              <a:t>　　</a:t>
            </a:r>
            <a:r>
              <a:rPr lang="en-US" altLang="zh-CN" sz="1600">
                <a:solidFill>
                  <a:schemeClr val="tx1">
                    <a:lumMod val="85000"/>
                    <a:lumOff val="15000"/>
                  </a:schemeClr>
                </a:solidFill>
                <a:latin typeface="+mn-ea"/>
                <a:cs typeface="+mn-ea"/>
              </a:rPr>
              <a:t>b=*p; /* *p </a:t>
            </a:r>
            <a:r>
              <a:rPr lang="zh-CN" altLang="en-US" sz="1600">
                <a:solidFill>
                  <a:schemeClr val="tx1">
                    <a:lumMod val="85000"/>
                    <a:lumOff val="15000"/>
                  </a:schemeClr>
                </a:solidFill>
                <a:latin typeface="+mn-ea"/>
                <a:cs typeface="+mn-ea"/>
              </a:rPr>
              <a:t>是</a:t>
            </a:r>
            <a:r>
              <a:rPr lang="en-US" altLang="zh-CN" sz="1600">
                <a:solidFill>
                  <a:schemeClr val="tx1">
                    <a:lumMod val="85000"/>
                    <a:lumOff val="15000"/>
                  </a:schemeClr>
                </a:solidFill>
                <a:latin typeface="+mn-ea"/>
                <a:cs typeface="+mn-ea"/>
              </a:rPr>
              <a:t> p </a:t>
            </a:r>
            <a:r>
              <a:rPr lang="zh-CN" altLang="en-US" sz="1600">
                <a:solidFill>
                  <a:schemeClr val="tx1">
                    <a:lumMod val="85000"/>
                    <a:lumOff val="15000"/>
                  </a:schemeClr>
                </a:solidFill>
                <a:latin typeface="+mn-ea"/>
                <a:cs typeface="+mn-ea"/>
              </a:rPr>
              <a:t>所指变量</a:t>
            </a:r>
            <a:r>
              <a:rPr lang="en-US" altLang="zh-CN" sz="1600">
                <a:solidFill>
                  <a:schemeClr val="tx1">
                    <a:lumMod val="85000"/>
                    <a:lumOff val="15000"/>
                  </a:schemeClr>
                </a:solidFill>
                <a:latin typeface="+mn-ea"/>
                <a:cs typeface="+mn-ea"/>
              </a:rPr>
              <a:t> , </a:t>
            </a:r>
            <a:r>
              <a:rPr lang="zh-CN" altLang="en-US" sz="1600">
                <a:solidFill>
                  <a:schemeClr val="tx1">
                    <a:lumMod val="85000"/>
                    <a:lumOff val="15000"/>
                  </a:schemeClr>
                </a:solidFill>
                <a:latin typeface="+mn-ea"/>
                <a:cs typeface="+mn-ea"/>
              </a:rPr>
              <a:t>等价于</a:t>
            </a:r>
            <a:r>
              <a:rPr lang="en-US" altLang="zh-CN" sz="1600">
                <a:solidFill>
                  <a:schemeClr val="tx1">
                    <a:lumMod val="85000"/>
                    <a:lumOff val="15000"/>
                  </a:schemeClr>
                </a:solidFill>
                <a:latin typeface="+mn-ea"/>
                <a:cs typeface="+mn-ea"/>
              </a:rPr>
              <a:t> a */</a:t>
            </a:r>
            <a:endParaRPr lang="en-US" altLang="zh-CN" sz="1600">
              <a:solidFill>
                <a:schemeClr val="tx1">
                  <a:lumMod val="85000"/>
                  <a:lumOff val="15000"/>
                </a:schemeClr>
              </a:solidFill>
              <a:latin typeface="+mn-ea"/>
              <a:cs typeface="+mn-ea"/>
            </a:endParaRPr>
          </a:p>
        </p:txBody>
      </p:sp>
      <p:sp>
        <p:nvSpPr>
          <p:cNvPr id="40" name="圆角矩形 39"/>
          <p:cNvSpPr/>
          <p:nvPr>
            <p:custDataLst>
              <p:tags r:id="rId15"/>
            </p:custDataLst>
          </p:nvPr>
        </p:nvSpPr>
        <p:spPr>
          <a:xfrm>
            <a:off x="6681788" y="1585913"/>
            <a:ext cx="793750" cy="77787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cxnSp>
        <p:nvCxnSpPr>
          <p:cNvPr id="74" name="直接连接符 73"/>
          <p:cNvCxnSpPr/>
          <p:nvPr>
            <p:custDataLst>
              <p:tags r:id="rId16"/>
            </p:custDataLst>
          </p:nvPr>
        </p:nvCxnSpPr>
        <p:spPr>
          <a:xfrm flipV="1">
            <a:off x="6637338" y="3161348"/>
            <a:ext cx="4662170"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17"/>
            </p:custDataLst>
          </p:nvPr>
        </p:nvSpPr>
        <p:spPr>
          <a:xfrm>
            <a:off x="6687503" y="2560003"/>
            <a:ext cx="4492625"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3"/>
                </a:solidFill>
                <a:latin typeface="+mn-ea"/>
                <a:cs typeface="+mn-ea"/>
              </a:rPr>
              <a:t>指针运算符</a:t>
            </a:r>
            <a:r>
              <a:rPr lang="en-US" altLang="zh-CN" sz="2200" b="1">
                <a:solidFill>
                  <a:schemeClr val="accent3"/>
                </a:solidFill>
                <a:latin typeface="+mn-ea"/>
                <a:cs typeface="+mn-ea"/>
              </a:rPr>
              <a:t>“*”</a:t>
            </a:r>
            <a:endParaRPr lang="en-US" altLang="zh-CN" sz="2200" b="1">
              <a:solidFill>
                <a:schemeClr val="accent3"/>
              </a:solidFill>
              <a:latin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844675" y="1290955"/>
            <a:ext cx="8874125" cy="427672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program9_1.c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输入</a:t>
            </a:r>
            <a:r>
              <a:rPr lang="en-US" altLang="zh-CN" sz="1600"/>
              <a:t> a</a:t>
            </a:r>
            <a:r>
              <a:rPr lang="zh-CN" altLang="en-US" sz="1600"/>
              <a:t>、</a:t>
            </a:r>
            <a:r>
              <a:rPr lang="en-US" altLang="zh-CN" sz="1600"/>
              <a:t>b </a:t>
            </a:r>
            <a:r>
              <a:rPr lang="zh-CN" altLang="en-US" sz="1600"/>
              <a:t>两个数</a:t>
            </a:r>
            <a:r>
              <a:rPr lang="en-US" altLang="zh-CN" sz="1600"/>
              <a:t> , </a:t>
            </a:r>
            <a:r>
              <a:rPr lang="zh-CN" altLang="en-US" sz="1600"/>
              <a:t>利用指针将它们按从大到小的顺序输出。</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a,b,*p1,*p2,*p;</a:t>
            </a:r>
            <a:endParaRPr lang="en-US" altLang="zh-CN" sz="1600"/>
          </a:p>
          <a:p>
            <a:pPr indent="0" fontAlgn="auto">
              <a:lnSpc>
                <a:spcPct val="100000"/>
              </a:lnSpc>
            </a:pPr>
            <a:r>
              <a:rPr lang="en-US" altLang="zh-CN" sz="1600"/>
              <a:t> p1=&amp;a;</a:t>
            </a:r>
            <a:endParaRPr lang="en-US" altLang="zh-CN" sz="1600"/>
          </a:p>
          <a:p>
            <a:pPr indent="0" fontAlgn="auto">
              <a:lnSpc>
                <a:spcPct val="100000"/>
              </a:lnSpc>
            </a:pPr>
            <a:r>
              <a:rPr lang="en-US" altLang="zh-CN" sz="1600"/>
              <a:t> p2=&amp;b;</a:t>
            </a:r>
            <a:endParaRPr lang="en-US" altLang="zh-CN" sz="1600"/>
          </a:p>
          <a:p>
            <a:pPr indent="0" fontAlgn="auto">
              <a:lnSpc>
                <a:spcPct val="100000"/>
              </a:lnSpc>
            </a:pPr>
            <a:r>
              <a:rPr lang="en-US" altLang="zh-CN" sz="1600"/>
              <a:t> printf(" </a:t>
            </a:r>
            <a:r>
              <a:rPr lang="zh-CN" altLang="en-US" sz="1600"/>
              <a:t>请输入</a:t>
            </a:r>
            <a:r>
              <a:rPr lang="en-US" altLang="zh-CN" sz="1600"/>
              <a:t> a </a:t>
            </a:r>
            <a:r>
              <a:rPr lang="zh-CN" altLang="en-US" sz="1600"/>
              <a:t>和</a:t>
            </a:r>
            <a:r>
              <a:rPr lang="en-US" altLang="zh-CN" sz="1600"/>
              <a:t> b </a:t>
            </a:r>
            <a:r>
              <a:rPr lang="zh-CN" altLang="en-US" sz="1600"/>
              <a:t>的值</a:t>
            </a:r>
            <a:r>
              <a:rPr lang="en-US" altLang="zh-CN" sz="1600"/>
              <a:t> :");</a:t>
            </a:r>
            <a:endParaRPr lang="en-US" altLang="zh-CN" sz="1600"/>
          </a:p>
          <a:p>
            <a:pPr indent="0" fontAlgn="auto">
              <a:lnSpc>
                <a:spcPct val="100000"/>
              </a:lnSpc>
            </a:pPr>
            <a:r>
              <a:rPr lang="en-US" altLang="zh-CN" sz="1600"/>
              <a:t> scanf("a=%d,b=%d",p1,p2); /* p1 </a:t>
            </a:r>
            <a:r>
              <a:rPr lang="zh-CN" altLang="en-US" sz="1600"/>
              <a:t>和</a:t>
            </a:r>
            <a:r>
              <a:rPr lang="en-US" altLang="zh-CN" sz="1600"/>
              <a:t> p2 </a:t>
            </a:r>
            <a:r>
              <a:rPr lang="zh-CN" altLang="en-US" sz="1600"/>
              <a:t>前面不加</a:t>
            </a:r>
            <a:r>
              <a:rPr lang="en-US" altLang="zh-CN" sz="1600"/>
              <a:t> &amp; */</a:t>
            </a:r>
            <a:endParaRPr lang="en-US" altLang="zh-CN" sz="1600"/>
          </a:p>
          <a:p>
            <a:pPr indent="0" fontAlgn="auto">
              <a:lnSpc>
                <a:spcPct val="100000"/>
              </a:lnSpc>
            </a:pPr>
            <a:r>
              <a:rPr lang="en-US" altLang="zh-CN" sz="1600"/>
              <a:t> if(*p1&lt;*p2)</a:t>
            </a:r>
            <a:endParaRPr lang="en-US" altLang="zh-CN" sz="1600"/>
          </a:p>
          <a:p>
            <a:pPr indent="0" fontAlgn="auto">
              <a:lnSpc>
                <a:spcPct val="100000"/>
              </a:lnSpc>
            </a:pPr>
            <a:r>
              <a:rPr lang="en-US" altLang="zh-CN" sz="1600"/>
              <a:t> { p=p1;p1=p2;p2=p;}</a:t>
            </a:r>
            <a:endParaRPr lang="en-US" altLang="zh-CN" sz="1600"/>
          </a:p>
          <a:p>
            <a:pPr indent="0" fontAlgn="auto">
              <a:lnSpc>
                <a:spcPct val="100000"/>
              </a:lnSpc>
            </a:pPr>
            <a:r>
              <a:rPr lang="en-US" altLang="zh-CN" sz="1600"/>
              <a:t> printf("a=%d,b=%d\n",a,b);</a:t>
            </a:r>
            <a:endParaRPr lang="en-US" altLang="zh-CN" sz="1600"/>
          </a:p>
          <a:p>
            <a:pPr indent="0" fontAlgn="auto">
              <a:lnSpc>
                <a:spcPct val="100000"/>
              </a:lnSpc>
            </a:pPr>
            <a:r>
              <a:rPr lang="en-US" altLang="zh-CN" sz="1600"/>
              <a:t> printf("max=%d,min=%d\n",*p1,*p2);</a:t>
            </a:r>
            <a:endParaRPr lang="en-US" altLang="zh-CN" sz="1600"/>
          </a:p>
          <a:p>
            <a:pPr indent="0" fontAlgn="auto">
              <a:lnSpc>
                <a:spcPct val="100000"/>
              </a:lnSpc>
            </a:pPr>
            <a:r>
              <a:rPr lang="en-US" altLang="zh-CN" sz="1600"/>
              <a:t> }</a:t>
            </a:r>
            <a:endParaRPr lang="en-US" altLang="zh-CN"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5047615" y="2745740"/>
            <a:ext cx="4657725" cy="122237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000">
                <a:solidFill>
                  <a:schemeClr val="accent1">
                    <a:lumMod val="75000"/>
                  </a:schemeClr>
                </a:solidFill>
              </a:rPr>
              <a:t>指针与一维数组</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03</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能熟练地利用指针引用一维数组元素；</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能清楚认识指针访问数组越界造成的严重后果，养成细心、周密的软件服务意识。</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键盘输入</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个整数，利用指针引用数组元素的形式输出数组各元素的值。</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10360025" cy="29711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282065"/>
            <a:ext cx="10068560"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一、指向数组的指针变量和数组元素的地址</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语言规定，数组名代表数组在内存中的起始地址。如果定义了一个指针变量，并将数组的首地址赋给该指针变量，则该指针就指向了这个一维数组。</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例如：</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fl oat a[3],*p1,*p2;</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p1=&amp;a[0];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p2=a;</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那么，一维数组元素地址的几种表示方法见表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9-1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9"/>
          <a:stretch>
            <a:fillRect/>
          </a:stretch>
        </p:blipFill>
        <p:spPr>
          <a:xfrm>
            <a:off x="1502410" y="4467860"/>
            <a:ext cx="8677275" cy="191262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1042670" y="355600"/>
            <a:ext cx="10398125" cy="4010660"/>
          </a:xfrm>
          <a:prstGeom prst="rect">
            <a:avLst/>
          </a:prstGeom>
        </p:spPr>
        <p:txBody>
          <a:bodyPr wrap="square">
            <a:spAutoFit/>
            <a:scene3d>
              <a:camera prst="orthographicFront"/>
              <a:lightRig rig="threePt" dir="t"/>
            </a:scene3d>
          </a:bodyPr>
          <a:lstStyle/>
          <a:p>
            <a:pPr algn="l">
              <a:lnSpc>
                <a:spcPct val="130000"/>
              </a:lnSpc>
            </a:pPr>
            <a:r>
              <a:rPr lang="zh-CN" altLang="en-US" sz="3600"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rPr>
              <a:t>二、通过指针引用数组元素</a:t>
            </a:r>
            <a:endParaRPr lang="zh-CN" altLang="en-US" sz="3600" spc="300" dirty="0">
              <a:solidFill>
                <a:schemeClr val="accent1">
                  <a:lumMod val="75000"/>
                </a:schemeClr>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引入指针变量后，就可以用两种方法访问数组元素。</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1</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）下标法。即用</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a[i]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的形式访问数组元素，在单元六中介绍数组时都是采用这种方法来访问数组元素的。</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2</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）指针法。即采用</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p+i</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）或</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a+i</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）的形式，用间接访问的方法来访问数组元素。</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【注意】</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是数组名，虽然看起来像一个指针变量，但实质上它是常量。它的值在程序运行期间是不变的，所以假如出现</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或</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“a=a+i</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，这样的语句是不合法的。</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仍然有：</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int a[10],*p;</a:t>
            </a:r>
            <a:endPar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p=a;</a:t>
            </a:r>
            <a:endPar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则一维数组元素的引用形式也非常灵活，见表</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9-2</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8"/>
          <a:stretch>
            <a:fillRect/>
          </a:stretch>
        </p:blipFill>
        <p:spPr>
          <a:xfrm>
            <a:off x="2312670" y="4366260"/>
            <a:ext cx="7786370" cy="202247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173605" y="1031875"/>
            <a:ext cx="8874125" cy="476948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program9_3.c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键盘输入</a:t>
            </a:r>
            <a:r>
              <a:rPr lang="en-US" altLang="zh-CN" sz="1600"/>
              <a:t> 10 </a:t>
            </a:r>
            <a:r>
              <a:rPr lang="zh-CN" altLang="en-US" sz="1600"/>
              <a:t>个数</a:t>
            </a:r>
            <a:r>
              <a:rPr lang="en-US" altLang="zh-CN" sz="1600"/>
              <a:t> , </a:t>
            </a:r>
            <a:r>
              <a:rPr lang="zh-CN" altLang="en-US" sz="1600"/>
              <a:t>利用指针引用数组元素的形式输出数组各元素的值。</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i,a[10],*ptr=a;</a:t>
            </a:r>
            <a:endParaRPr lang="en-US" altLang="zh-CN" sz="1600"/>
          </a:p>
          <a:p>
            <a:pPr indent="0" fontAlgn="auto">
              <a:lnSpc>
                <a:spcPct val="100000"/>
              </a:lnSpc>
            </a:pPr>
            <a:r>
              <a:rPr lang="en-US" altLang="zh-CN" sz="1600"/>
              <a:t>   printf(" </a:t>
            </a:r>
            <a:r>
              <a:rPr lang="zh-CN" altLang="en-US" sz="1600"/>
              <a:t>请输入</a:t>
            </a:r>
            <a:r>
              <a:rPr lang="en-US" altLang="zh-CN" sz="1600"/>
              <a:t> 10 </a:t>
            </a:r>
            <a:r>
              <a:rPr lang="zh-CN" altLang="en-US" sz="1600"/>
              <a:t>个整数</a:t>
            </a:r>
            <a:r>
              <a:rPr lang="en-US" altLang="zh-CN" sz="1600"/>
              <a:t> :");</a:t>
            </a:r>
            <a:endParaRPr lang="en-US" altLang="zh-CN" sz="1600"/>
          </a:p>
          <a:p>
            <a:pPr indent="0" fontAlgn="auto">
              <a:lnSpc>
                <a:spcPct val="100000"/>
              </a:lnSpc>
            </a:pPr>
            <a:r>
              <a:rPr lang="en-US" altLang="zh-CN" sz="1600"/>
              <a:t>   for(i=0;i&lt;=9;i++)</a:t>
            </a:r>
            <a:endParaRPr lang="en-US" altLang="zh-CN" sz="1600"/>
          </a:p>
          <a:p>
            <a:pPr indent="0" fontAlgn="auto">
              <a:lnSpc>
                <a:spcPct val="100000"/>
              </a:lnSpc>
            </a:pPr>
            <a:r>
              <a:rPr lang="en-US" altLang="zh-CN" sz="1600"/>
              <a:t>     scanf("%d",ptr++);</a:t>
            </a:r>
            <a:endParaRPr lang="en-US" altLang="zh-CN" sz="1600"/>
          </a:p>
          <a:p>
            <a:pPr indent="0" fontAlgn="auto">
              <a:lnSpc>
                <a:spcPct val="100000"/>
              </a:lnSpc>
            </a:pPr>
            <a:r>
              <a:rPr lang="en-US" altLang="zh-CN" sz="1600"/>
              <a:t>   printf(" </a:t>
            </a:r>
            <a:r>
              <a:rPr lang="zh-CN" altLang="en-US" sz="1600"/>
              <a:t>输出</a:t>
            </a:r>
            <a:r>
              <a:rPr lang="en-US" altLang="zh-CN" sz="1600"/>
              <a:t> 10 </a:t>
            </a:r>
            <a:r>
              <a:rPr lang="zh-CN" altLang="en-US" sz="1600"/>
              <a:t>个整数</a:t>
            </a:r>
            <a:r>
              <a:rPr lang="en-US" altLang="zh-CN" sz="1600"/>
              <a:t> :");</a:t>
            </a:r>
            <a:endParaRPr lang="en-US" altLang="zh-CN" sz="1600"/>
          </a:p>
          <a:p>
            <a:pPr indent="0" fontAlgn="auto">
              <a:lnSpc>
                <a:spcPct val="100000"/>
              </a:lnSpc>
            </a:pPr>
            <a:r>
              <a:rPr lang="en-US" altLang="zh-CN" sz="1600"/>
              <a:t>   ptr=a;</a:t>
            </a:r>
            <a:endParaRPr lang="en-US" altLang="zh-CN" sz="1600"/>
          </a:p>
          <a:p>
            <a:pPr indent="0" fontAlgn="auto">
              <a:lnSpc>
                <a:spcPct val="100000"/>
              </a:lnSpc>
            </a:pPr>
            <a:r>
              <a:rPr lang="en-US" altLang="zh-CN" sz="1600"/>
              <a:t>   for(i=0;i&lt;=9;i++)</a:t>
            </a:r>
            <a:endParaRPr lang="en-US" altLang="zh-CN" sz="1600"/>
          </a:p>
          <a:p>
            <a:pPr indent="0" fontAlgn="auto">
              <a:lnSpc>
                <a:spcPct val="100000"/>
              </a:lnSpc>
            </a:pPr>
            <a:r>
              <a:rPr lang="en-US" altLang="zh-CN" sz="1600"/>
              <a:t>     printf("%4d",*(ptr++));</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a:p>
            <a:pPr indent="0" fontAlgn="auto">
              <a:lnSpc>
                <a:spcPct val="100000"/>
              </a:lnSpc>
            </a:pPr>
            <a:r>
              <a:rPr lang="zh-CN" altLang="en-US" sz="1600"/>
              <a:t>请输入</a:t>
            </a:r>
            <a:r>
              <a:rPr lang="en-US" altLang="zh-CN" sz="1600"/>
              <a:t> 10 </a:t>
            </a:r>
            <a:r>
              <a:rPr lang="zh-CN" altLang="en-US" sz="1600"/>
              <a:t>个整数</a:t>
            </a:r>
            <a:r>
              <a:rPr lang="en-US" altLang="zh-CN" sz="1600"/>
              <a:t> :1 2 3 4 5 6 7 8 9 0 </a:t>
            </a:r>
            <a:r>
              <a:rPr lang="en-US" altLang="en-US" sz="1600"/>
              <a:t>↙</a:t>
            </a:r>
            <a:r>
              <a:rPr lang="en-US" altLang="zh-CN" sz="1600"/>
              <a:t> </a:t>
            </a:r>
            <a:endParaRPr lang="en-US" altLang="zh-CN" sz="1600"/>
          </a:p>
          <a:p>
            <a:pPr indent="0" fontAlgn="auto">
              <a:lnSpc>
                <a:spcPct val="100000"/>
              </a:lnSpc>
            </a:pPr>
            <a:r>
              <a:rPr lang="zh-CN" altLang="en-US" sz="1600"/>
              <a:t>输出</a:t>
            </a:r>
            <a:r>
              <a:rPr lang="en-US" altLang="zh-CN" sz="1600"/>
              <a:t> 10 </a:t>
            </a:r>
            <a:r>
              <a:rPr lang="zh-CN" altLang="en-US" sz="1600"/>
              <a:t>个整数</a:t>
            </a:r>
            <a:r>
              <a:rPr lang="en-US" altLang="zh-CN" sz="1600"/>
              <a:t> :1 2 3 4 5 6 7 8 9 0</a:t>
            </a:r>
            <a:endParaRPr lang="en-US" altLang="zh-CN"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5054350" y="2971054"/>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指针与二维数组</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04</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3001645" y="2501900"/>
            <a:ext cx="5299075" cy="180530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800">
                <a:solidFill>
                  <a:schemeClr val="accent1">
                    <a:lumMod val="75000"/>
                  </a:schemeClr>
                </a:solidFill>
              </a:rPr>
              <a:t>单元九　指针</a:t>
            </a:r>
            <a:endParaRPr lang="zh-CN" altLang="en-US" sz="4800">
              <a:solidFill>
                <a:schemeClr val="accent1">
                  <a:lumMod val="75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能熟练地利用指针引用二维数组元素；</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具备良好的代码规范，能提升代码质量，减少低级的代码错误。</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利用指向二维数组的指针，输入输出二维数组的值。</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39624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958215"/>
            <a:ext cx="9274175" cy="3362960"/>
          </a:xfrm>
          <a:prstGeom prst="rect">
            <a:avLst/>
          </a:prstGeom>
          <a:effectLst>
            <a:softEdge rad="50800"/>
          </a:effectLst>
        </p:spPr>
        <p:style>
          <a:lnRef idx="0">
            <a:srgbClr val="FFFFFF"/>
          </a:lnRef>
          <a:fillRef idx="1">
            <a:schemeClr val="accent2"/>
          </a:fillRef>
          <a:effectRef idx="0">
            <a:srgbClr val="FFFFFF"/>
          </a:effectRef>
          <a:fontRef idx="minor">
            <a:schemeClr val="dk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844550"/>
            <a:ext cx="8954770" cy="337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一、二维数组的地址表示方法</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定义一个二维数组：</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int a[3][4];</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表示二维数组有</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行</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4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列共</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12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个元素，也可以把</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看成一个一维数组，它</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有</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个元素：</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a[0]</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a[2]</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。如图</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9-5</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所示。二维数组的元素在内存中是按行存放的。</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其中</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是二维数组的首地址，</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&amp;a[0][0]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既可以看作数组</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0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行</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0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列的首地址，也可以看作是二维数组的首地址。</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a[0]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是第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0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行的首地址，当然也是数组的首地址。同理</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a[n]</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就是第</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n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行的首址；</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&amp;a[n][m]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就是元素</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a[n][m]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的地址。</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3" name="图片 2"/>
          <p:cNvPicPr>
            <a:picLocks noChangeAspect="1"/>
          </p:cNvPicPr>
          <p:nvPr/>
        </p:nvPicPr>
        <p:blipFill>
          <a:blip r:embed="rId9"/>
          <a:stretch>
            <a:fillRect/>
          </a:stretch>
        </p:blipFill>
        <p:spPr>
          <a:xfrm>
            <a:off x="3151505" y="4402455"/>
            <a:ext cx="5282565" cy="192341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1360805" y="532130"/>
            <a:ext cx="9505950" cy="922020"/>
          </a:xfrm>
          <a:prstGeom prst="rect">
            <a:avLst/>
          </a:prstGeom>
          <a:noFill/>
        </p:spPr>
        <p:txBody>
          <a:bodyPr wrap="square" rtlCol="0">
            <a:spAutoFit/>
          </a:bodyPr>
          <a:p>
            <a:pPr indent="0" fontAlgn="auto">
              <a:lnSpc>
                <a:spcPct val="150000"/>
              </a:lnSpc>
            </a:pPr>
            <a:r>
              <a:rPr lang="zh-CN" altLang="en-US" sz="3600" b="1">
                <a:solidFill>
                  <a:schemeClr val="accent1">
                    <a:lumMod val="75000"/>
                  </a:schemeClr>
                </a:solidFill>
              </a:rPr>
              <a:t>二、二维数组的指针变量</a:t>
            </a:r>
            <a:endParaRPr lang="zh-CN" altLang="en-US" sz="3600" b="1">
              <a:solidFill>
                <a:schemeClr val="accent1">
                  <a:lumMod val="75000"/>
                </a:schemeClr>
              </a:solidFill>
            </a:endParaRPr>
          </a:p>
        </p:txBody>
      </p:sp>
      <p:sp>
        <p:nvSpPr>
          <p:cNvPr id="7" name="任意多边形: 形状 3"/>
          <p:cNvSpPr/>
          <p:nvPr>
            <p:custDataLst>
              <p:tags r:id="rId7"/>
            </p:custDataLst>
          </p:nvPr>
        </p:nvSpPr>
        <p:spPr>
          <a:xfrm rot="10800000">
            <a:off x="6343333" y="2791143"/>
            <a:ext cx="4592405" cy="3206198"/>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8" name="矩形 7"/>
          <p:cNvSpPr/>
          <p:nvPr>
            <p:custDataLst>
              <p:tags r:id="rId8"/>
            </p:custDataLst>
          </p:nvPr>
        </p:nvSpPr>
        <p:spPr>
          <a:xfrm>
            <a:off x="6842443" y="3072448"/>
            <a:ext cx="3809365" cy="210566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二维数组指针变量说明的一般形式为：类型说明符</a:t>
            </a:r>
            <a:r>
              <a:rPr lang="en-US" altLang="zh-CN" dirty="0">
                <a:solidFill>
                  <a:schemeClr val="tx1">
                    <a:lumMod val="85000"/>
                    <a:lumOff val="15000"/>
                  </a:schemeClr>
                </a:solidFill>
                <a:latin typeface="+mn-ea"/>
                <a:cs typeface="+mn-ea"/>
                <a:sym typeface="+mn-ea"/>
              </a:rPr>
              <a:t> (* </a:t>
            </a:r>
            <a:r>
              <a:rPr lang="zh-CN" altLang="en-US" dirty="0">
                <a:solidFill>
                  <a:schemeClr val="tx1">
                    <a:lumMod val="85000"/>
                    <a:lumOff val="15000"/>
                  </a:schemeClr>
                </a:solidFill>
                <a:latin typeface="+mn-ea"/>
                <a:cs typeface="+mn-ea"/>
                <a:sym typeface="+mn-ea"/>
              </a:rPr>
              <a:t>指针变量名</a:t>
            </a:r>
            <a:r>
              <a:rPr lang="en-US" altLang="zh-CN" dirty="0">
                <a:solidFill>
                  <a:schemeClr val="tx1">
                    <a:lumMod val="85000"/>
                    <a:lumOff val="15000"/>
                  </a:schemeClr>
                </a:solidFill>
                <a:latin typeface="+mn-ea"/>
                <a:cs typeface="+mn-ea"/>
                <a:sym typeface="+mn-ea"/>
              </a:rPr>
              <a:t> )[ </a:t>
            </a:r>
            <a:r>
              <a:rPr lang="zh-CN" altLang="en-US" dirty="0">
                <a:solidFill>
                  <a:schemeClr val="tx1">
                    <a:lumMod val="85000"/>
                    <a:lumOff val="15000"/>
                  </a:schemeClr>
                </a:solidFill>
                <a:latin typeface="+mn-ea"/>
                <a:cs typeface="+mn-ea"/>
                <a:sym typeface="+mn-ea"/>
              </a:rPr>
              <a:t>长度</a:t>
            </a:r>
            <a:r>
              <a:rPr lang="en-US" altLang="zh-CN" dirty="0">
                <a:solidFill>
                  <a:schemeClr val="tx1">
                    <a:lumMod val="85000"/>
                    <a:lumOff val="15000"/>
                  </a:schemeClr>
                </a:solidFill>
                <a:latin typeface="+mn-ea"/>
                <a:cs typeface="+mn-ea"/>
                <a:sym typeface="+mn-ea"/>
              </a:rPr>
              <a:t> ];</a:t>
            </a:r>
            <a:endParaRPr lang="en-US" altLang="zh-CN" dirty="0">
              <a:solidFill>
                <a:schemeClr val="tx1">
                  <a:lumMod val="85000"/>
                  <a:lumOff val="15000"/>
                </a:schemeClr>
              </a:solidFill>
              <a:latin typeface="+mn-ea"/>
              <a:cs typeface="+mn-ea"/>
              <a:sym typeface="+mn-ea"/>
            </a:endParaRPr>
          </a:p>
        </p:txBody>
      </p:sp>
      <p:sp>
        <p:nvSpPr>
          <p:cNvPr id="9" name="任意多边形: 形状 8"/>
          <p:cNvSpPr/>
          <p:nvPr>
            <p:custDataLst>
              <p:tags r:id="rId9"/>
            </p:custDataLst>
          </p:nvPr>
        </p:nvSpPr>
        <p:spPr>
          <a:xfrm rot="10800000">
            <a:off x="1161733" y="1673543"/>
            <a:ext cx="5431952" cy="3861727"/>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a:noFill/>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10" name="矩形 9"/>
          <p:cNvSpPr/>
          <p:nvPr>
            <p:custDataLst>
              <p:tags r:id="rId10"/>
            </p:custDataLst>
          </p:nvPr>
        </p:nvSpPr>
        <p:spPr>
          <a:xfrm>
            <a:off x="1360170" y="1673860"/>
            <a:ext cx="4984115" cy="330200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【说明】</a:t>
            </a:r>
            <a:endParaRPr lang="zh-CN" altLang="en-US"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1</a:t>
            </a: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a:t>
            </a:r>
            <a:r>
              <a:rPr lang="zh-CN" altLang="en-US" dirty="0">
                <a:solidFill>
                  <a:schemeClr val="lt1">
                    <a:lumMod val="100000"/>
                  </a:schemeClr>
                </a:solidFill>
                <a:latin typeface="+mn-ea"/>
                <a:cs typeface="+mn-ea"/>
                <a:sym typeface="+mn-ea"/>
              </a:rPr>
              <a:t>类型说明符</a:t>
            </a:r>
            <a:r>
              <a:rPr lang="en-US" altLang="zh-CN" dirty="0">
                <a:solidFill>
                  <a:schemeClr val="lt1">
                    <a:lumMod val="100000"/>
                  </a:schemeClr>
                </a:solidFill>
                <a:latin typeface="+mn-ea"/>
                <a:cs typeface="+mn-ea"/>
                <a:sym typeface="+mn-ea"/>
              </a:rPr>
              <a:t>”</a:t>
            </a:r>
            <a:r>
              <a:rPr lang="zh-CN" altLang="en-US" dirty="0">
                <a:solidFill>
                  <a:schemeClr val="lt1">
                    <a:lumMod val="100000"/>
                  </a:schemeClr>
                </a:solidFill>
                <a:latin typeface="+mn-ea"/>
                <a:cs typeface="+mn-ea"/>
                <a:sym typeface="+mn-ea"/>
              </a:rPr>
              <a:t>为所指数组的数据类型。</a:t>
            </a:r>
            <a:endParaRPr lang="zh-CN" altLang="en-US"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2</a:t>
            </a: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a:t>
            </a:r>
            <a:r>
              <a:rPr lang="zh-CN" altLang="en-US" dirty="0">
                <a:solidFill>
                  <a:schemeClr val="lt1">
                    <a:lumMod val="100000"/>
                  </a:schemeClr>
                </a:solidFill>
                <a:latin typeface="+mn-ea"/>
                <a:cs typeface="+mn-ea"/>
                <a:sym typeface="+mn-ea"/>
              </a:rPr>
              <a:t>表示其后的变量是指针类型。</a:t>
            </a:r>
            <a:endParaRPr lang="zh-CN" altLang="en-US"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3</a:t>
            </a: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a:t>
            </a:r>
            <a:r>
              <a:rPr lang="zh-CN" altLang="en-US" dirty="0">
                <a:solidFill>
                  <a:schemeClr val="lt1">
                    <a:lumMod val="100000"/>
                  </a:schemeClr>
                </a:solidFill>
                <a:latin typeface="+mn-ea"/>
                <a:cs typeface="+mn-ea"/>
                <a:sym typeface="+mn-ea"/>
              </a:rPr>
              <a:t>长度</a:t>
            </a:r>
            <a:r>
              <a:rPr lang="en-US" altLang="zh-CN" dirty="0">
                <a:solidFill>
                  <a:schemeClr val="lt1">
                    <a:lumMod val="100000"/>
                  </a:schemeClr>
                </a:solidFill>
                <a:latin typeface="+mn-ea"/>
                <a:cs typeface="+mn-ea"/>
                <a:sym typeface="+mn-ea"/>
              </a:rPr>
              <a:t>”</a:t>
            </a:r>
            <a:r>
              <a:rPr lang="zh-CN" altLang="en-US" dirty="0">
                <a:solidFill>
                  <a:schemeClr val="lt1">
                    <a:lumMod val="100000"/>
                  </a:schemeClr>
                </a:solidFill>
                <a:latin typeface="+mn-ea"/>
                <a:cs typeface="+mn-ea"/>
                <a:sym typeface="+mn-ea"/>
              </a:rPr>
              <a:t>表示二维数组分解为多个一维数组时的一维数组的长度，即二维数组的列数。</a:t>
            </a:r>
            <a:endParaRPr lang="zh-CN" altLang="en-US"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4</a:t>
            </a:r>
            <a:r>
              <a:rPr lang="zh-CN" altLang="en-US" dirty="0">
                <a:solidFill>
                  <a:schemeClr val="lt1">
                    <a:lumMod val="100000"/>
                  </a:schemeClr>
                </a:solidFill>
                <a:latin typeface="+mn-ea"/>
                <a:cs typeface="+mn-ea"/>
                <a:sym typeface="+mn-ea"/>
              </a:rPr>
              <a:t>）（</a:t>
            </a:r>
            <a:r>
              <a:rPr lang="en-US" altLang="zh-CN" dirty="0">
                <a:solidFill>
                  <a:schemeClr val="lt1">
                    <a:lumMod val="100000"/>
                  </a:schemeClr>
                </a:solidFill>
                <a:latin typeface="+mn-ea"/>
                <a:cs typeface="+mn-ea"/>
                <a:sym typeface="+mn-ea"/>
              </a:rPr>
              <a:t>* </a:t>
            </a:r>
            <a:r>
              <a:rPr lang="zh-CN" altLang="en-US" dirty="0">
                <a:solidFill>
                  <a:schemeClr val="lt1">
                    <a:lumMod val="100000"/>
                  </a:schemeClr>
                </a:solidFill>
                <a:latin typeface="+mn-ea"/>
                <a:cs typeface="+mn-ea"/>
                <a:sym typeface="+mn-ea"/>
              </a:rPr>
              <a:t>指针变量名）两边的括号不可少，如缺少括号则表示是指针数组（详见单元九任务</a:t>
            </a:r>
            <a:r>
              <a:rPr lang="en-US" altLang="zh-CN" dirty="0">
                <a:solidFill>
                  <a:schemeClr val="lt1">
                    <a:lumMod val="100000"/>
                  </a:schemeClr>
                </a:solidFill>
                <a:latin typeface="+mn-ea"/>
                <a:cs typeface="+mn-ea"/>
                <a:sym typeface="+mn-ea"/>
              </a:rPr>
              <a:t> 6</a:t>
            </a:r>
            <a:r>
              <a:rPr lang="zh-CN" altLang="en-US" dirty="0">
                <a:solidFill>
                  <a:schemeClr val="lt1">
                    <a:lumMod val="100000"/>
                  </a:schemeClr>
                </a:solidFill>
                <a:latin typeface="+mn-ea"/>
                <a:cs typeface="+mn-ea"/>
                <a:sym typeface="+mn-ea"/>
              </a:rPr>
              <a:t>），意义就完全不同了。</a:t>
            </a:r>
            <a:endParaRPr lang="zh-CN" altLang="en-US" dirty="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676400" y="1171575"/>
            <a:ext cx="8874125" cy="526224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program9_4.c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利用指向二维数组的指针</a:t>
            </a:r>
            <a:r>
              <a:rPr lang="en-US" altLang="zh-CN" sz="1600"/>
              <a:t> , </a:t>
            </a:r>
            <a:r>
              <a:rPr lang="zh-CN" altLang="en-US" sz="1600"/>
              <a:t>输入输出二维数组的值。</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a[3][4];</a:t>
            </a:r>
            <a:endParaRPr lang="en-US" altLang="zh-CN" sz="1600"/>
          </a:p>
          <a:p>
            <a:pPr indent="0" fontAlgn="auto">
              <a:lnSpc>
                <a:spcPct val="100000"/>
              </a:lnSpc>
            </a:pPr>
            <a:r>
              <a:rPr lang="en-US" altLang="zh-CN" sz="1600"/>
              <a:t>   int (*p)[4];</a:t>
            </a:r>
            <a:endParaRPr lang="en-US" altLang="zh-CN" sz="1600"/>
          </a:p>
          <a:p>
            <a:pPr indent="0" fontAlgn="auto">
              <a:lnSpc>
                <a:spcPct val="100000"/>
              </a:lnSpc>
            </a:pPr>
            <a:r>
              <a:rPr lang="en-US" altLang="zh-CN" sz="1600"/>
              <a:t>   int i,j;</a:t>
            </a:r>
            <a:endParaRPr lang="en-US" altLang="zh-CN" sz="1600"/>
          </a:p>
          <a:p>
            <a:pPr indent="0" fontAlgn="auto">
              <a:lnSpc>
                <a:spcPct val="100000"/>
              </a:lnSpc>
            </a:pPr>
            <a:r>
              <a:rPr lang="en-US" altLang="zh-CN" sz="1600"/>
              <a:t>   p=a;</a:t>
            </a:r>
            <a:endParaRPr lang="en-US" altLang="zh-CN" sz="1600"/>
          </a:p>
          <a:p>
            <a:pPr indent="0" fontAlgn="auto">
              <a:lnSpc>
                <a:spcPct val="100000"/>
              </a:lnSpc>
            </a:pPr>
            <a:r>
              <a:rPr lang="en-US" altLang="zh-CN" sz="1600"/>
              <a:t>   printf(" </a:t>
            </a:r>
            <a:r>
              <a:rPr lang="zh-CN" altLang="en-US" sz="1600"/>
              <a:t>请输入</a:t>
            </a:r>
            <a:r>
              <a:rPr lang="en-US" altLang="zh-CN" sz="1600"/>
              <a:t> 12 </a:t>
            </a:r>
            <a:r>
              <a:rPr lang="zh-CN" altLang="en-US" sz="1600"/>
              <a:t>个整数</a:t>
            </a:r>
            <a:r>
              <a:rPr lang="en-US" altLang="zh-CN" sz="1600"/>
              <a:t> ( </a:t>
            </a:r>
            <a:r>
              <a:rPr lang="zh-CN" altLang="en-US" sz="1600"/>
              <a:t>用空格分隔</a:t>
            </a:r>
            <a:r>
              <a:rPr lang="en-US" altLang="zh-CN" sz="1600"/>
              <a:t> ):");</a:t>
            </a:r>
            <a:endParaRPr lang="en-US" altLang="zh-CN" sz="1600"/>
          </a:p>
          <a:p>
            <a:pPr indent="0" fontAlgn="auto">
              <a:lnSpc>
                <a:spcPct val="100000"/>
              </a:lnSpc>
            </a:pPr>
            <a:r>
              <a:rPr lang="en-US" altLang="zh-CN" sz="1600"/>
              <a:t>   for(i=0;i&lt;3;i++)  for(j=0;j&lt;4;j++)</a:t>
            </a:r>
            <a:endParaRPr lang="en-US" altLang="zh-CN" sz="1600"/>
          </a:p>
          <a:p>
            <a:pPr indent="0" fontAlgn="auto">
              <a:lnSpc>
                <a:spcPct val="100000"/>
              </a:lnSpc>
            </a:pPr>
            <a:r>
              <a:rPr lang="en-US" altLang="zh-CN" sz="1600"/>
              <a:t>   scanf("%d",*(p+i)+j);</a:t>
            </a:r>
            <a:endParaRPr lang="en-US" altLang="zh-CN" sz="1600"/>
          </a:p>
          <a:p>
            <a:pPr indent="0" fontAlgn="auto">
              <a:lnSpc>
                <a:spcPct val="100000"/>
              </a:lnSpc>
            </a:pPr>
            <a:r>
              <a:rPr lang="en-US" altLang="zh-CN" sz="1600"/>
              <a:t>   p=a;</a:t>
            </a:r>
            <a:endParaRPr lang="en-US" altLang="zh-CN" sz="1600"/>
          </a:p>
          <a:p>
            <a:pPr indent="0" fontAlgn="auto">
              <a:lnSpc>
                <a:spcPct val="100000"/>
              </a:lnSpc>
            </a:pPr>
            <a:r>
              <a:rPr lang="en-US" altLang="zh-CN" sz="1600"/>
              <a:t>   printf(" </a:t>
            </a:r>
            <a:r>
              <a:rPr lang="zh-CN" altLang="en-US" sz="1600"/>
              <a:t>输出</a:t>
            </a:r>
            <a:r>
              <a:rPr lang="en-US" altLang="zh-CN" sz="1600"/>
              <a:t> :");</a:t>
            </a:r>
            <a:endParaRPr lang="en-US" altLang="zh-CN" sz="1600"/>
          </a:p>
          <a:p>
            <a:pPr indent="0" fontAlgn="auto">
              <a:lnSpc>
                <a:spcPct val="100000"/>
              </a:lnSpc>
            </a:pPr>
            <a:r>
              <a:rPr lang="en-US" altLang="zh-CN" sz="1600"/>
              <a:t>   for(i=0;i&lt;3;i++)</a:t>
            </a:r>
            <a:endParaRPr lang="en-US" altLang="zh-CN" sz="1600"/>
          </a:p>
          <a:p>
            <a:pPr indent="0" fontAlgn="auto">
              <a:lnSpc>
                <a:spcPct val="100000"/>
              </a:lnSpc>
            </a:pPr>
            <a:r>
              <a:rPr lang="en-US" altLang="zh-CN" sz="1600"/>
              <a:t>     for(j=0;j&lt;4;j++)</a:t>
            </a:r>
            <a:endParaRPr lang="en-US" altLang="zh-CN" sz="1600"/>
          </a:p>
          <a:p>
            <a:pPr indent="0" fontAlgn="auto">
              <a:lnSpc>
                <a:spcPct val="100000"/>
              </a:lnSpc>
            </a:pPr>
            <a:r>
              <a:rPr lang="en-US" altLang="zh-CN" sz="1600"/>
              <a:t>       printf("%4d",*(*(p+i)+j));</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程序运行结果：请输入</a:t>
            </a:r>
            <a:r>
              <a:rPr lang="en-US" altLang="zh-CN" sz="1600"/>
              <a:t> 12 </a:t>
            </a:r>
            <a:r>
              <a:rPr lang="zh-CN" altLang="en-US" sz="1600"/>
              <a:t>个整数</a:t>
            </a:r>
            <a:r>
              <a:rPr lang="en-US" altLang="zh-CN" sz="1600"/>
              <a:t> ( </a:t>
            </a:r>
            <a:r>
              <a:rPr lang="zh-CN" altLang="en-US" sz="1600"/>
              <a:t>用空格分隔</a:t>
            </a:r>
            <a:r>
              <a:rPr lang="en-US" altLang="zh-CN" sz="1600"/>
              <a:t> ):1 2 3 4 5 6 7 8 9 10 11 12 </a:t>
            </a:r>
            <a:r>
              <a:rPr lang="en-US" altLang="en-US" sz="1600"/>
              <a:t>↙</a:t>
            </a:r>
            <a:endParaRPr lang="en-US" altLang="en-US" sz="1600"/>
          </a:p>
          <a:p>
            <a:pPr indent="0" fontAlgn="auto">
              <a:lnSpc>
                <a:spcPct val="100000"/>
              </a:lnSpc>
            </a:pPr>
            <a:r>
              <a:rPr lang="zh-CN" altLang="en-US" sz="1600"/>
              <a:t>输出</a:t>
            </a:r>
            <a:r>
              <a:rPr lang="en-US" altLang="zh-CN" sz="1600"/>
              <a:t> :1 2 3 4 5 6 7 8 9 10 11 12</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5098165" y="296914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指针与字符串</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05</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能够熟练地利用指针处理字符串；</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能够建立自己的知识体系，具有一定层面的编程思想，具备不断跟进新技术的能力。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34823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2966720"/>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查找输入的字符串中有无字母</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 name="稻壳儿：耗崽 1-24"/>
          <p:cNvSpPr txBox="1"/>
          <p:nvPr/>
        </p:nvSpPr>
        <p:spPr>
          <a:xfrm>
            <a:off x="1221105" y="355155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稻壳儿：耗崽 22-2"/>
          <p:cNvSpPr txBox="1">
            <a:spLocks noChangeArrowheads="1"/>
          </p:cNvSpPr>
          <p:nvPr>
            <p:custDataLst>
              <p:tags r:id="rId9"/>
            </p:custDataLst>
          </p:nvPr>
        </p:nvSpPr>
        <p:spPr bwMode="auto">
          <a:xfrm>
            <a:off x="1221105" y="4170045"/>
            <a:ext cx="9847580" cy="179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用指针指向一个字符数组；</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输入一个字符串存入该数组中；</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让指针变量从字符串首部开始依次向字符串尾部移动，每移动一次，将指针所指向的字符与字符</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比较，若相等，则显示有字符</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，可立刻结束判断；若不相等，继续比较；</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假如遇到了字符串结束标志</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“\0”</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还未遇见</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，则显示没有字符</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3745" y="1035050"/>
            <a:ext cx="6771005" cy="441960"/>
          </a:xfrm>
        </p:spPr>
        <p:txBody>
          <a:bodyPr>
            <a:noAutofit/>
          </a:bodyPr>
          <a:lstStyle/>
          <a:p>
            <a:pPr algn="l"/>
            <a:r>
              <a:rPr lang="zh-CN" altLang="en-US" sz="3600">
                <a:solidFill>
                  <a:schemeClr val="accent1">
                    <a:lumMod val="75000"/>
                  </a:schemeClr>
                </a:solidFill>
              </a:rPr>
              <a:t>一、字符指针与字符串指针</a:t>
            </a:r>
            <a:endParaRPr lang="zh-CN" altLang="en-US" sz="3600">
              <a:solidFill>
                <a:schemeClr val="accent1">
                  <a:lumMod val="75000"/>
                </a:schemeClr>
              </a:solidFill>
            </a:endParaRPr>
          </a:p>
        </p:txBody>
      </p:sp>
      <p:pic>
        <p:nvPicPr>
          <p:cNvPr id="5" name="图片 4" descr="C:/Users/BT01/Desktop/downloaded-image (1).pngdownloaded-image (1)"/>
          <p:cNvPicPr>
            <a:picLocks noChangeAspect="1"/>
          </p:cNvPicPr>
          <p:nvPr>
            <p:custDataLst>
              <p:tags r:id="rId2"/>
            </p:custDataLst>
          </p:nvPr>
        </p:nvPicPr>
        <p:blipFill>
          <a:blip r:embed="rId3"/>
          <a:srcRect l="11050" r="11050"/>
          <a:stretch>
            <a:fillRect/>
          </a:stretch>
        </p:blipFill>
        <p:spPr>
          <a:xfrm>
            <a:off x="922020" y="666115"/>
            <a:ext cx="3010535" cy="3864610"/>
          </a:xfrm>
          <a:prstGeom prst="rect">
            <a:avLst/>
          </a:prstGeom>
          <a:solidFill>
            <a:schemeClr val="accent1"/>
          </a:solidFill>
          <a:ln>
            <a:solidFill>
              <a:schemeClr val="accent1">
                <a:alpha val="20000"/>
              </a:schemeClr>
            </a:solidFill>
          </a:ln>
        </p:spPr>
      </p:pic>
      <p:sp>
        <p:nvSpPr>
          <p:cNvPr id="8" name="矩形: 圆角 25"/>
          <p:cNvSpPr/>
          <p:nvPr>
            <p:custDataLst>
              <p:tags r:id="rId4"/>
            </p:custDataLst>
          </p:nvPr>
        </p:nvSpPr>
        <p:spPr>
          <a:xfrm>
            <a:off x="4563678" y="4060388"/>
            <a:ext cx="7004184" cy="981842"/>
          </a:xfrm>
          <a:prstGeom prst="roundRect">
            <a:avLst>
              <a:gd name="adj" fmla="val 11535"/>
            </a:avLst>
          </a:prstGeom>
          <a:solidFill>
            <a:srgbClr val="FFFFFF"/>
          </a:solidFill>
          <a:ln w="3175" cap="flat" cmpd="sng" algn="ctr">
            <a:solidFill>
              <a:schemeClr val="accent3">
                <a:alpha val="20000"/>
              </a:schemeClr>
            </a:solidFill>
            <a:prstDash val="solid"/>
            <a:round/>
            <a:headEnd type="none" w="med" len="med"/>
            <a:tailEnd type="none" w="med" len="med"/>
          </a:ln>
          <a:effectLst>
            <a:outerShdw blurRad="508000" dist="76200" dir="5399999" algn="bl" rotWithShape="0">
              <a:schemeClr val="accent3">
                <a:alpha val="20000"/>
              </a:schemeClr>
            </a:outerShdw>
          </a:effectLst>
        </p:spPr>
        <p:txBody>
          <a:bodyPr lIns="0" rIns="0" rtlCol="0" anchor="ctr">
            <a:noAutofit/>
          </a:bodyPr>
          <a:p>
            <a:pPr algn="ctr"/>
            <a:endParaRPr lang="zh-CN" altLang="en-US">
              <a:solidFill>
                <a:srgbClr val="FFFFFF"/>
              </a:solidFill>
            </a:endParaRPr>
          </a:p>
        </p:txBody>
      </p:sp>
      <p:sp>
        <p:nvSpPr>
          <p:cNvPr id="29" name="矩形: 圆角 25"/>
          <p:cNvSpPr/>
          <p:nvPr>
            <p:custDataLst>
              <p:tags r:id="rId5"/>
            </p:custDataLst>
          </p:nvPr>
        </p:nvSpPr>
        <p:spPr>
          <a:xfrm>
            <a:off x="4563678" y="2871776"/>
            <a:ext cx="7004184" cy="981842"/>
          </a:xfrm>
          <a:prstGeom prst="roundRect">
            <a:avLst>
              <a:gd name="adj" fmla="val 11535"/>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76200" dir="5399999" algn="bl" rotWithShape="0">
              <a:schemeClr val="accent2">
                <a:alpha val="20000"/>
              </a:schemeClr>
            </a:outerShdw>
          </a:effectLst>
        </p:spPr>
        <p:txBody>
          <a:bodyPr lIns="0" rIns="0" rtlCol="0" anchor="ctr">
            <a:noAutofit/>
          </a:bodyPr>
          <a:p>
            <a:pPr algn="ctr"/>
            <a:endParaRPr lang="zh-CN" altLang="en-US">
              <a:solidFill>
                <a:srgbClr val="FFFFFF"/>
              </a:solidFill>
            </a:endParaRPr>
          </a:p>
        </p:txBody>
      </p:sp>
      <p:sp>
        <p:nvSpPr>
          <p:cNvPr id="34" name="矩形: 圆角 25"/>
          <p:cNvSpPr/>
          <p:nvPr>
            <p:custDataLst>
              <p:tags r:id="rId6"/>
            </p:custDataLst>
          </p:nvPr>
        </p:nvSpPr>
        <p:spPr>
          <a:xfrm>
            <a:off x="4563678" y="1683164"/>
            <a:ext cx="7004184" cy="981842"/>
          </a:xfrm>
          <a:prstGeom prst="roundRect">
            <a:avLst>
              <a:gd name="adj" fmla="val 11535"/>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lIns="0" rIns="0" rtlCol="0" anchor="ctr">
            <a:noAutofit/>
          </a:bodyPr>
          <a:p>
            <a:pPr algn="ctr"/>
            <a:endParaRPr lang="zh-CN" altLang="en-US">
              <a:solidFill>
                <a:srgbClr val="FFFFFF"/>
              </a:solidFill>
            </a:endParaRPr>
          </a:p>
        </p:txBody>
      </p:sp>
      <p:sp>
        <p:nvSpPr>
          <p:cNvPr id="39" name="矩形: 圆角 25"/>
          <p:cNvSpPr/>
          <p:nvPr>
            <p:custDataLst>
              <p:tags r:id="rId7"/>
            </p:custDataLst>
          </p:nvPr>
        </p:nvSpPr>
        <p:spPr>
          <a:xfrm>
            <a:off x="4563678" y="5249000"/>
            <a:ext cx="7004184" cy="981842"/>
          </a:xfrm>
          <a:prstGeom prst="roundRect">
            <a:avLst>
              <a:gd name="adj" fmla="val 11535"/>
            </a:avLst>
          </a:prstGeom>
          <a:solidFill>
            <a:srgbClr val="FFFFFF"/>
          </a:solidFill>
          <a:ln w="3175" cap="flat" cmpd="sng" algn="ctr">
            <a:solidFill>
              <a:schemeClr val="accent4">
                <a:alpha val="20000"/>
              </a:schemeClr>
            </a:solidFill>
            <a:prstDash val="solid"/>
            <a:round/>
            <a:headEnd type="none" w="med" len="med"/>
            <a:tailEnd type="none" w="med" len="med"/>
          </a:ln>
          <a:effectLst>
            <a:outerShdw blurRad="508000" dist="76200" dir="5399999" algn="bl" rotWithShape="0">
              <a:schemeClr val="accent4">
                <a:alpha val="20000"/>
              </a:schemeClr>
            </a:outerShdw>
          </a:effectLst>
        </p:spPr>
        <p:txBody>
          <a:bodyPr lIns="0" rIns="0" rtlCol="0" anchor="ctr">
            <a:noAutofit/>
          </a:bodyPr>
          <a:p>
            <a:pPr algn="ctr"/>
            <a:endParaRPr lang="zh-CN" altLang="en-US">
              <a:solidFill>
                <a:srgbClr val="FFFFFF"/>
              </a:solidFill>
            </a:endParaRPr>
          </a:p>
        </p:txBody>
      </p:sp>
      <p:sp>
        <p:nvSpPr>
          <p:cNvPr id="9" name="椭圆 6"/>
          <p:cNvSpPr/>
          <p:nvPr>
            <p:custDataLst>
              <p:tags r:id="rId8"/>
            </p:custDataLst>
          </p:nvPr>
        </p:nvSpPr>
        <p:spPr>
          <a:xfrm>
            <a:off x="4819921" y="4281746"/>
            <a:ext cx="539125" cy="539125"/>
          </a:xfrm>
          <a:prstGeom prst="ellipse">
            <a:avLst/>
          </a:prstGeom>
          <a:gradFill>
            <a:gsLst>
              <a:gs pos="0">
                <a:schemeClr val="accent3">
                  <a:alpha val="100000"/>
                </a:schemeClr>
              </a:gs>
              <a:gs pos="100000">
                <a:schemeClr val="accent3">
                  <a:lumMod val="75000"/>
                  <a:alpha val="100000"/>
                </a:schemeClr>
              </a:gs>
            </a:gsLst>
            <a:lin ang="7686814" scaled="0"/>
          </a:gradFill>
          <a:ln w="25400">
            <a:noFill/>
          </a:ln>
          <a:effectLst>
            <a:outerShdw blurRad="254000" dist="76200" dir="5399998" algn="ctr" rotWithShape="0">
              <a:schemeClr val="accent3">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10" name="矩形 1"/>
          <p:cNvSpPr/>
          <p:nvPr>
            <p:custDataLst>
              <p:tags r:id="rId9"/>
            </p:custDataLst>
          </p:nvPr>
        </p:nvSpPr>
        <p:spPr>
          <a:xfrm>
            <a:off x="5443855" y="4440555"/>
            <a:ext cx="6123940" cy="49593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字符指针与字符串指针的主要区别在于赋值方式，字符指针应赋予单个字符变量的地址，而字符串指针则指向一个字符串的首字符地址。</a:t>
            </a:r>
            <a:endParaRPr lang="zh-CN" altLang="en-US" sz="1600" dirty="0">
              <a:solidFill>
                <a:srgbClr val="262626"/>
              </a:solidFill>
              <a:latin typeface="+mn-ea"/>
              <a:cs typeface="+mn-ea"/>
              <a:sym typeface="+mn-ea"/>
            </a:endParaRPr>
          </a:p>
        </p:txBody>
      </p:sp>
      <p:sp>
        <p:nvSpPr>
          <p:cNvPr id="11" name="矩形 2"/>
          <p:cNvSpPr/>
          <p:nvPr>
            <p:custDataLst>
              <p:tags r:id="rId10"/>
            </p:custDataLst>
          </p:nvPr>
        </p:nvSpPr>
        <p:spPr>
          <a:xfrm>
            <a:off x="5619094" y="4145379"/>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指针变量赋值的区别</a:t>
            </a:r>
            <a:endParaRPr lang="zh-CN" altLang="en-US" sz="1600" b="1" dirty="0">
              <a:solidFill>
                <a:srgbClr val="262626"/>
              </a:solidFill>
              <a:latin typeface="+mn-ea"/>
              <a:cs typeface="+mn-ea"/>
            </a:endParaRPr>
          </a:p>
        </p:txBody>
      </p:sp>
      <p:sp>
        <p:nvSpPr>
          <p:cNvPr id="30" name="椭圆 29"/>
          <p:cNvSpPr/>
          <p:nvPr>
            <p:custDataLst>
              <p:tags r:id="rId11"/>
            </p:custDataLst>
          </p:nvPr>
        </p:nvSpPr>
        <p:spPr>
          <a:xfrm>
            <a:off x="4819921" y="3093134"/>
            <a:ext cx="539125" cy="5391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31" name="矩形 30"/>
          <p:cNvSpPr/>
          <p:nvPr>
            <p:custDataLst>
              <p:tags r:id="rId12"/>
            </p:custDataLst>
          </p:nvPr>
        </p:nvSpPr>
        <p:spPr>
          <a:xfrm>
            <a:off x="5619094" y="3251700"/>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字符串指针变量的定义与字符指针变量相同，关键在于其指向的是一个字符串的首地址。</a:t>
            </a:r>
            <a:endParaRPr lang="zh-CN" altLang="en-US" sz="1600" dirty="0">
              <a:solidFill>
                <a:srgbClr val="262626"/>
              </a:solidFill>
              <a:latin typeface="+mn-ea"/>
              <a:cs typeface="+mn-ea"/>
              <a:sym typeface="+mn-ea"/>
            </a:endParaRPr>
          </a:p>
        </p:txBody>
      </p:sp>
      <p:sp>
        <p:nvSpPr>
          <p:cNvPr id="32" name="矩形 31"/>
          <p:cNvSpPr/>
          <p:nvPr>
            <p:custDataLst>
              <p:tags r:id="rId13"/>
            </p:custDataLst>
          </p:nvPr>
        </p:nvSpPr>
        <p:spPr>
          <a:xfrm>
            <a:off x="5619094" y="2956767"/>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字符串指针变量的定义</a:t>
            </a:r>
            <a:endParaRPr lang="zh-CN" altLang="en-US" sz="1600" b="1" dirty="0">
              <a:solidFill>
                <a:srgbClr val="262626"/>
              </a:solidFill>
              <a:latin typeface="+mn-ea"/>
              <a:cs typeface="+mn-ea"/>
            </a:endParaRPr>
          </a:p>
        </p:txBody>
      </p:sp>
      <p:sp>
        <p:nvSpPr>
          <p:cNvPr id="35" name="椭圆 34"/>
          <p:cNvSpPr/>
          <p:nvPr>
            <p:custDataLst>
              <p:tags r:id="rId14"/>
            </p:custDataLst>
          </p:nvPr>
        </p:nvSpPr>
        <p:spPr>
          <a:xfrm>
            <a:off x="4819921" y="1904522"/>
            <a:ext cx="539125" cy="5391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36" name="矩形 35"/>
          <p:cNvSpPr/>
          <p:nvPr>
            <p:custDataLst>
              <p:tags r:id="rId15"/>
            </p:custDataLst>
          </p:nvPr>
        </p:nvSpPr>
        <p:spPr>
          <a:xfrm>
            <a:off x="5619094" y="2063088"/>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字符指针变量的定义涉及一个指向单个字符的指针，它存储的是一个字符变量的地址。</a:t>
            </a:r>
            <a:endParaRPr lang="zh-CN" altLang="en-US" sz="1600" dirty="0">
              <a:solidFill>
                <a:srgbClr val="262626"/>
              </a:solidFill>
              <a:latin typeface="+mn-ea"/>
              <a:cs typeface="+mn-ea"/>
              <a:sym typeface="+mn-ea"/>
            </a:endParaRPr>
          </a:p>
        </p:txBody>
      </p:sp>
      <p:sp>
        <p:nvSpPr>
          <p:cNvPr id="37" name="矩形 36"/>
          <p:cNvSpPr/>
          <p:nvPr>
            <p:custDataLst>
              <p:tags r:id="rId16"/>
            </p:custDataLst>
          </p:nvPr>
        </p:nvSpPr>
        <p:spPr>
          <a:xfrm>
            <a:off x="5619094" y="1768155"/>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字符指针变量的定义</a:t>
            </a:r>
            <a:endParaRPr lang="zh-CN" altLang="en-US" sz="1600" b="1" dirty="0">
              <a:solidFill>
                <a:srgbClr val="262626"/>
              </a:solidFill>
              <a:latin typeface="+mn-ea"/>
              <a:cs typeface="+mn-ea"/>
            </a:endParaRPr>
          </a:p>
        </p:txBody>
      </p:sp>
      <p:sp>
        <p:nvSpPr>
          <p:cNvPr id="40" name="椭圆 39"/>
          <p:cNvSpPr/>
          <p:nvPr>
            <p:custDataLst>
              <p:tags r:id="rId17"/>
            </p:custDataLst>
          </p:nvPr>
        </p:nvSpPr>
        <p:spPr>
          <a:xfrm>
            <a:off x="4819921" y="5470358"/>
            <a:ext cx="539125" cy="539125"/>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sp>
        <p:nvSpPr>
          <p:cNvPr id="41" name="矩形 40"/>
          <p:cNvSpPr/>
          <p:nvPr>
            <p:custDataLst>
              <p:tags r:id="rId18"/>
            </p:custDataLst>
          </p:nvPr>
        </p:nvSpPr>
        <p:spPr>
          <a:xfrm>
            <a:off x="5619115" y="5628640"/>
            <a:ext cx="5716270" cy="49593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字符指针通常用于指向单个字符，而字符串指针则用于处理字符串数据，如字符串的存储和操作。</a:t>
            </a:r>
            <a:endParaRPr lang="zh-CN" altLang="en-US" sz="1600" dirty="0">
              <a:solidFill>
                <a:srgbClr val="262626"/>
              </a:solidFill>
              <a:latin typeface="+mn-ea"/>
              <a:cs typeface="+mn-ea"/>
              <a:sym typeface="+mn-ea"/>
            </a:endParaRPr>
          </a:p>
        </p:txBody>
      </p:sp>
      <p:sp>
        <p:nvSpPr>
          <p:cNvPr id="42" name="矩形 41"/>
          <p:cNvSpPr/>
          <p:nvPr>
            <p:custDataLst>
              <p:tags r:id="rId19"/>
            </p:custDataLst>
          </p:nvPr>
        </p:nvSpPr>
        <p:spPr>
          <a:xfrm>
            <a:off x="5619094" y="5333991"/>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字符指针与字符串指针的使用场景</a:t>
            </a:r>
            <a:endParaRPr lang="zh-CN" altLang="en-US" sz="1600" b="1" dirty="0">
              <a:solidFill>
                <a:srgbClr val="262626"/>
              </a:solidFill>
              <a:latin typeface="+mn-ea"/>
              <a:cs typeface="+mn-ea"/>
            </a:endParaRPr>
          </a:p>
        </p:txBody>
      </p:sp>
    </p:spTree>
    <p:custDataLst>
      <p:tags r:id="rId20"/>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42390" y="791845"/>
            <a:ext cx="101796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1">
                    <a:lumMod val="75000"/>
                  </a:schemeClr>
                </a:solidFill>
              </a:rPr>
              <a:t>二、字符串指针与字符数组</a:t>
            </a:r>
            <a:endParaRPr lang="zh-CN" altLang="en-US" sz="3600">
              <a:solidFill>
                <a:schemeClr val="accent1">
                  <a:lumMod val="75000"/>
                </a:schemeClr>
              </a:solidFill>
            </a:endParaRPr>
          </a:p>
        </p:txBody>
      </p:sp>
      <p:sp>
        <p:nvSpPr>
          <p:cNvPr id="2" name="矩形 5"/>
          <p:cNvSpPr/>
          <p:nvPr>
            <p:custDataLst>
              <p:tags r:id="rId2"/>
            </p:custDataLst>
          </p:nvPr>
        </p:nvSpPr>
        <p:spPr>
          <a:xfrm>
            <a:off x="992505" y="3458210"/>
            <a:ext cx="229616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字符数组实现字符串</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92326" y="406632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字符数组通过一系列连续的字符空间来存储字符串，每个字符占据数组的一个位置。</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nordic runes - circle shape"/>
          <p:cNvPicPr>
            <a:picLocks noChangeAspect="1"/>
          </p:cNvPicPr>
          <p:nvPr>
            <p:custDataLst>
              <p:tags r:id="rId4"/>
            </p:custDataLst>
          </p:nvPr>
        </p:nvPicPr>
        <p:blipFill>
          <a:blip r:embed="rId5"/>
          <a:srcRect l="28559" r="28559"/>
          <a:stretch>
            <a:fillRect/>
          </a:stretch>
        </p:blipFill>
        <p:spPr>
          <a:xfrm>
            <a:off x="1412875" y="1383030"/>
            <a:ext cx="1254125" cy="194881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26490" y="2038985"/>
            <a:ext cx="305435" cy="42799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5868e03-bca4-4c69-8047-9f73b1a49b05/b9e3e367-ac36-11f0-bfec-96cfb059cc90.jpg@base@tag=imgScale&amp;m=1&amp;w=475&amp;h=738&amp;q=95b9e3e367-ac36-11f0-bfec-96cfb059cc90"/>
          <p:cNvPicPr>
            <a:picLocks noChangeAspect="1"/>
          </p:cNvPicPr>
          <p:nvPr>
            <p:custDataLst>
              <p:tags r:id="rId7"/>
            </p:custDataLst>
          </p:nvPr>
        </p:nvPicPr>
        <p:blipFill>
          <a:blip r:embed="rId8"/>
          <a:srcRect l="17816" r="17816"/>
          <a:stretch>
            <a:fillRect/>
          </a:stretch>
        </p:blipFill>
        <p:spPr>
          <a:xfrm>
            <a:off x="4044950" y="1386840"/>
            <a:ext cx="1254125" cy="194881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24275" y="2028825"/>
            <a:ext cx="305435" cy="42799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30930" y="3453765"/>
            <a:ext cx="229616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字符串指针实现字符串</a:t>
            </a:r>
            <a:endParaRPr lang="zh-CN" altLang="en-US" b="1">
              <a:solidFill>
                <a:schemeClr val="accent2"/>
              </a:solidFill>
              <a:latin typeface="+mn-ea"/>
              <a:cs typeface="+mn-ea"/>
            </a:endParaRPr>
          </a:p>
        </p:txBody>
      </p:sp>
      <p:sp>
        <p:nvSpPr>
          <p:cNvPr id="21" name="矩形 14"/>
          <p:cNvSpPr/>
          <p:nvPr>
            <p:custDataLst>
              <p:tags r:id="rId11"/>
            </p:custDataLst>
          </p:nvPr>
        </p:nvSpPr>
        <p:spPr>
          <a:xfrm>
            <a:off x="3631049" y="407204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字符串指针通过存储字符串首字符的地址来实现对字符串的引用，使得字符串的处理更为灵活。</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销矢量填充轮廓图标。简单的股票插图股票"/>
          <p:cNvPicPr>
            <a:picLocks noChangeAspect="1"/>
          </p:cNvPicPr>
          <p:nvPr>
            <p:custDataLst>
              <p:tags r:id="rId12"/>
            </p:custDataLst>
          </p:nvPr>
        </p:nvPicPr>
        <p:blipFill>
          <a:blip r:embed="rId13"/>
          <a:srcRect l="17820" r="17820"/>
          <a:stretch>
            <a:fillRect/>
          </a:stretch>
        </p:blipFill>
        <p:spPr>
          <a:xfrm>
            <a:off x="6678930" y="1386840"/>
            <a:ext cx="1254125" cy="194881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62700" y="2028825"/>
            <a:ext cx="305435" cy="42799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48400" y="3453765"/>
            <a:ext cx="229616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字符数组与字符串指针的区别</a:t>
            </a:r>
            <a:endParaRPr lang="zh-CN" altLang="en-US" b="1">
              <a:solidFill>
                <a:schemeClr val="accent3"/>
              </a:solidFill>
              <a:latin typeface="+mn-ea"/>
              <a:cs typeface="+mn-ea"/>
            </a:endParaRPr>
          </a:p>
        </p:txBody>
      </p:sp>
      <p:sp>
        <p:nvSpPr>
          <p:cNvPr id="30" name="矩形 23"/>
          <p:cNvSpPr/>
          <p:nvPr>
            <p:custDataLst>
              <p:tags r:id="rId16"/>
            </p:custDataLst>
          </p:nvPr>
        </p:nvSpPr>
        <p:spPr>
          <a:xfrm>
            <a:off x="6241193" y="407204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字符数组和字符串指针在实现字符串时的主要区别在于存储方式，字符数组是实际存储字符数据，而字符串指针仅存储地址。</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Water Bubble Symbols"/>
          <p:cNvPicPr>
            <a:picLocks noChangeAspect="1"/>
          </p:cNvPicPr>
          <p:nvPr>
            <p:custDataLst>
              <p:tags r:id="rId17"/>
            </p:custDataLst>
          </p:nvPr>
        </p:nvPicPr>
        <p:blipFill rotWithShape="1">
          <a:blip r:embed="rId18"/>
          <a:srcRect l="25874" r="25874"/>
          <a:stretch>
            <a:fillRect/>
          </a:stretch>
        </p:blipFill>
        <p:spPr>
          <a:xfrm>
            <a:off x="9239250" y="1383030"/>
            <a:ext cx="1254125" cy="194881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79535" y="2038985"/>
            <a:ext cx="305435" cy="42799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22690" y="3458210"/>
            <a:ext cx="229616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字符串存储和运算的实现方式</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543925" y="4067810"/>
            <a:ext cx="257492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字符数组和字符串指针均可实现字符串的存储和运算，但字符数组提供了更为直观的字符序列，而字符串指针则在某些情况下提供了更高的效率和灵活性。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359025" y="1031875"/>
            <a:ext cx="8874125" cy="550799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program9_6.c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查找输入的字符串中有无字母</a:t>
            </a:r>
            <a:r>
              <a:rPr lang="en-US" altLang="zh-CN" sz="1600"/>
              <a:t> "a"</a:t>
            </a:r>
            <a:r>
              <a:rPr lang="zh-CN" altLang="en-US" sz="1600"/>
              <a:t>。</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 </a:t>
            </a:r>
            <a:endParaRPr lang="en-US" altLang="zh-CN" sz="1600"/>
          </a:p>
          <a:p>
            <a:pPr indent="0" fontAlgn="auto">
              <a:lnSpc>
                <a:spcPct val="100000"/>
              </a:lnSpc>
            </a:pPr>
            <a:r>
              <a:rPr lang="en-US" altLang="zh-CN" sz="1600"/>
              <a:t>   char st[20],*p;int i;</a:t>
            </a:r>
            <a:endParaRPr lang="en-US" altLang="zh-CN" sz="1600"/>
          </a:p>
          <a:p>
            <a:pPr indent="0" fontAlgn="auto">
              <a:lnSpc>
                <a:spcPct val="100000"/>
              </a:lnSpc>
            </a:pPr>
            <a:r>
              <a:rPr lang="en-US" altLang="zh-CN" sz="1600"/>
              <a:t>   printf(" </a:t>
            </a:r>
            <a:r>
              <a:rPr lang="zh-CN" altLang="en-US" sz="1600"/>
              <a:t>请输入一个字符串</a:t>
            </a:r>
            <a:r>
              <a:rPr lang="en-US" altLang="zh-CN" sz="1600"/>
              <a:t> :");</a:t>
            </a:r>
            <a:endParaRPr lang="en-US" altLang="zh-CN" sz="1600"/>
          </a:p>
          <a:p>
            <a:pPr indent="0" fontAlgn="auto">
              <a:lnSpc>
                <a:spcPct val="100000"/>
              </a:lnSpc>
            </a:pPr>
            <a:r>
              <a:rPr lang="en-US" altLang="zh-CN" sz="1600"/>
              <a:t>   p=st;scanf("%s",p);</a:t>
            </a:r>
            <a:endParaRPr lang="en-US" altLang="zh-CN" sz="1600"/>
          </a:p>
          <a:p>
            <a:pPr indent="0" fontAlgn="auto">
              <a:lnSpc>
                <a:spcPct val="100000"/>
              </a:lnSpc>
            </a:pPr>
            <a:r>
              <a:rPr lang="en-US" altLang="zh-CN" sz="1600"/>
              <a:t>   for(i=0;*(p+i)!='\0';i++)</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if(*(p+i)== 'a') </a:t>
            </a:r>
            <a:endParaRPr lang="en-US" altLang="zh-CN" sz="1600"/>
          </a:p>
          <a:p>
            <a:pPr indent="0" fontAlgn="auto">
              <a:lnSpc>
                <a:spcPct val="100000"/>
              </a:lnSpc>
            </a:pPr>
            <a:r>
              <a:rPr lang="en-US" altLang="zh-CN" sz="1600"/>
              <a:t>         { printf(" </a:t>
            </a:r>
            <a:r>
              <a:rPr lang="zh-CN" altLang="en-US" sz="1600"/>
              <a:t>该字符串中有字符</a:t>
            </a:r>
            <a:r>
              <a:rPr lang="en-US" altLang="zh-CN" sz="1600"/>
              <a:t> 'a'!\n");</a:t>
            </a:r>
            <a:endParaRPr lang="en-US" altLang="zh-CN" sz="1600"/>
          </a:p>
          <a:p>
            <a:pPr indent="0" fontAlgn="auto">
              <a:lnSpc>
                <a:spcPct val="100000"/>
              </a:lnSpc>
            </a:pPr>
            <a:r>
              <a:rPr lang="en-US" altLang="zh-CN" sz="1600"/>
              <a:t>           break;</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if(*(p+i)=='\0') printf(" </a:t>
            </a:r>
            <a:r>
              <a:rPr lang="zh-CN" altLang="en-US" sz="1600"/>
              <a:t>该字符串中没有字符</a:t>
            </a:r>
            <a:r>
              <a:rPr lang="en-US" altLang="zh-CN" sz="1600"/>
              <a:t> 'a'!\n");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a:p>
            <a:pPr indent="0" fontAlgn="auto">
              <a:lnSpc>
                <a:spcPct val="100000"/>
              </a:lnSpc>
            </a:pPr>
            <a:r>
              <a:rPr lang="zh-CN" altLang="en-US" sz="1600"/>
              <a:t>请输入一个字符串</a:t>
            </a:r>
            <a:r>
              <a:rPr lang="en-US" altLang="zh-CN" sz="1600"/>
              <a:t> :This is a C program! </a:t>
            </a:r>
            <a:r>
              <a:rPr lang="en-US" altLang="en-US" sz="1600"/>
              <a:t>↙</a:t>
            </a:r>
            <a:endParaRPr lang="en-US" altLang="en-US" sz="1600"/>
          </a:p>
          <a:p>
            <a:pPr indent="0" fontAlgn="auto">
              <a:lnSpc>
                <a:spcPct val="100000"/>
              </a:lnSpc>
            </a:pPr>
            <a:r>
              <a:rPr lang="zh-CN" altLang="en-US" sz="1600"/>
              <a:t>该字符串中有字符</a:t>
            </a:r>
            <a:r>
              <a:rPr lang="en-US" altLang="zh-CN" sz="1600"/>
              <a:t>‘a’</a:t>
            </a:r>
            <a:r>
              <a:rPr lang="zh-CN" altLang="en-US" sz="1600"/>
              <a:t>！</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5077845" y="294882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指针数组</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06</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3013704" y="3872230"/>
            <a:ext cx="1678305" cy="769620"/>
          </a:xfrm>
          <a:prstGeom prst="rect">
            <a:avLst/>
          </a:prstGeom>
          <a:noFill/>
        </p:spPr>
        <p:txBody>
          <a:bodyPr wrap="square" bIns="0" rtlCol="0" anchor="b" anchorCtr="0">
            <a:normAutofit/>
          </a:bodyPr>
          <a:lstStyle>
            <a:defPPr>
              <a:defRPr lang="en-US"/>
            </a:defPPr>
            <a:lvl1pPr algn="ctr">
              <a:defRPr sz="5400" b="1">
                <a:solidFill>
                  <a:schemeClr val="tx2"/>
                </a:solidFill>
                <a:effectLst>
                  <a:outerShdw blurRad="38100" dist="38100" dir="2700000" algn="tl">
                    <a:schemeClr val="tx2">
                      <a:alpha val="43000"/>
                    </a:schemeClr>
                  </a:outerShdw>
                </a:effectLst>
                <a:latin typeface="+mj-ea"/>
                <a:ea typeface="+mj-ea"/>
              </a:defRPr>
            </a:lvl1pPr>
          </a:lstStyle>
          <a:p>
            <a:pPr marL="0" indent="0" algn="ctr">
              <a:lnSpc>
                <a:spcPct val="100000"/>
              </a:lnSpc>
              <a:spcBef>
                <a:spcPts val="0"/>
              </a:spcBef>
              <a:spcAft>
                <a:spcPts val="0"/>
              </a:spcAft>
              <a:buSzPct val="100000"/>
              <a:buNone/>
            </a:pPr>
            <a:r>
              <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rPr>
              <a:t>目录</a:t>
            </a:r>
            <a:endPar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endParaRPr>
          </a:p>
        </p:txBody>
      </p:sp>
      <p:sp>
        <p:nvSpPr>
          <p:cNvPr id="3" name="文本框 2"/>
          <p:cNvSpPr txBox="1"/>
          <p:nvPr/>
        </p:nvSpPr>
        <p:spPr>
          <a:xfrm>
            <a:off x="4692015" y="2901950"/>
            <a:ext cx="7404100" cy="2896235"/>
          </a:xfrm>
          <a:prstGeom prst="rect">
            <a:avLst/>
          </a:prstGeom>
          <a:noFill/>
        </p:spPr>
        <p:txBody>
          <a:bodyPr wrap="square" rtlCol="0">
            <a:noAutofit/>
          </a:bodyPr>
          <a:p>
            <a:pPr indent="0" fontAlgn="auto">
              <a:lnSpc>
                <a:spcPct val="150000"/>
              </a:lnSpc>
            </a:pPr>
            <a:r>
              <a:rPr lang="zh-CN" altLang="en-US" sz="2400"/>
              <a:t>任务</a:t>
            </a:r>
            <a:r>
              <a:rPr lang="en-US" altLang="zh-CN" sz="2400"/>
              <a:t> 1 </a:t>
            </a:r>
            <a:r>
              <a:rPr lang="zh-CN" altLang="en-US" sz="2400"/>
              <a:t>认识指针</a:t>
            </a:r>
            <a:r>
              <a:rPr lang="en-US" altLang="zh-CN" sz="2400"/>
              <a:t>               </a:t>
            </a:r>
            <a:r>
              <a:rPr lang="zh-CN" altLang="en-US" sz="2400"/>
              <a:t>任务</a:t>
            </a:r>
            <a:r>
              <a:rPr lang="en-US" altLang="zh-CN" sz="2400"/>
              <a:t> 2 </a:t>
            </a:r>
            <a:r>
              <a:rPr lang="zh-CN" altLang="en-US" sz="2400"/>
              <a:t>指针访问基本变量</a:t>
            </a:r>
            <a:endParaRPr lang="en-US" altLang="zh-CN" sz="2400"/>
          </a:p>
          <a:p>
            <a:pPr indent="0" fontAlgn="auto">
              <a:lnSpc>
                <a:spcPct val="150000"/>
              </a:lnSpc>
            </a:pPr>
            <a:r>
              <a:rPr lang="zh-CN" altLang="en-US" sz="2400"/>
              <a:t>任务</a:t>
            </a:r>
            <a:r>
              <a:rPr lang="en-US" altLang="zh-CN" sz="2400"/>
              <a:t> 3 </a:t>
            </a:r>
            <a:r>
              <a:rPr lang="zh-CN" altLang="en-US" sz="2400"/>
              <a:t>指针与一维数组</a:t>
            </a:r>
            <a:r>
              <a:rPr lang="en-US" altLang="zh-CN" sz="2400"/>
              <a:t>     </a:t>
            </a:r>
            <a:r>
              <a:rPr lang="zh-CN" altLang="en-US" sz="2400"/>
              <a:t>任务</a:t>
            </a:r>
            <a:r>
              <a:rPr lang="en-US" altLang="zh-CN" sz="2400"/>
              <a:t> 4 </a:t>
            </a:r>
            <a:r>
              <a:rPr lang="zh-CN" altLang="en-US" sz="2400"/>
              <a:t>指针与二维数组</a:t>
            </a:r>
            <a:endParaRPr lang="en-US" altLang="zh-CN" sz="2400"/>
          </a:p>
          <a:p>
            <a:pPr indent="0" fontAlgn="auto">
              <a:lnSpc>
                <a:spcPct val="150000"/>
              </a:lnSpc>
            </a:pPr>
            <a:r>
              <a:rPr lang="zh-CN" altLang="en-US" sz="2400"/>
              <a:t>任务</a:t>
            </a:r>
            <a:r>
              <a:rPr lang="en-US" altLang="zh-CN" sz="2400"/>
              <a:t> 5 </a:t>
            </a:r>
            <a:r>
              <a:rPr lang="zh-CN" altLang="en-US" sz="2400"/>
              <a:t>指针与字符串</a:t>
            </a:r>
            <a:r>
              <a:rPr lang="en-US" altLang="zh-CN" sz="2400"/>
              <a:t>         </a:t>
            </a:r>
            <a:r>
              <a:rPr lang="zh-CN" altLang="en-US" sz="2400"/>
              <a:t>任务</a:t>
            </a:r>
            <a:r>
              <a:rPr lang="en-US" altLang="zh-CN" sz="2400"/>
              <a:t> 6 </a:t>
            </a:r>
            <a:r>
              <a:rPr lang="zh-CN" altLang="en-US" sz="2400"/>
              <a:t>指针数组</a:t>
            </a:r>
            <a:endParaRPr lang="en-US" altLang="zh-CN" sz="2400"/>
          </a:p>
          <a:p>
            <a:pPr indent="0" fontAlgn="auto">
              <a:lnSpc>
                <a:spcPct val="150000"/>
              </a:lnSpc>
            </a:pPr>
            <a:r>
              <a:rPr lang="zh-CN" altLang="en-US" sz="2400"/>
              <a:t>任务</a:t>
            </a:r>
            <a:r>
              <a:rPr lang="en-US" altLang="zh-CN" sz="2400"/>
              <a:t> 7 </a:t>
            </a:r>
            <a:r>
              <a:rPr lang="zh-CN" altLang="en-US" sz="2400"/>
              <a:t>指针做函数参数</a:t>
            </a:r>
            <a:r>
              <a:rPr lang="en-US" altLang="zh-CN" sz="2400"/>
              <a:t>     </a:t>
            </a:r>
            <a:r>
              <a:rPr lang="zh-CN" altLang="en-US" sz="2400"/>
              <a:t>任务</a:t>
            </a:r>
            <a:r>
              <a:rPr lang="en-US" altLang="zh-CN" sz="2400"/>
              <a:t> 8 </a:t>
            </a:r>
            <a:r>
              <a:rPr lang="zh-CN" altLang="en-US" sz="2400"/>
              <a:t>指向函数的指针变量</a:t>
            </a:r>
            <a:endParaRPr lang="en-US" altLang="zh-CN" sz="2400"/>
          </a:p>
          <a:p>
            <a:pPr indent="0" fontAlgn="auto">
              <a:lnSpc>
                <a:spcPct val="150000"/>
              </a:lnSpc>
            </a:pPr>
            <a:r>
              <a:rPr lang="zh-CN" altLang="en-US" sz="2400"/>
              <a:t>任务</a:t>
            </a:r>
            <a:r>
              <a:rPr lang="en-US" altLang="zh-CN" sz="2400"/>
              <a:t> 9 </a:t>
            </a:r>
            <a:r>
              <a:rPr lang="zh-CN" altLang="en-US" sz="2400"/>
              <a:t>指针型函数</a:t>
            </a:r>
            <a:endParaRPr lang="zh-CN" altLang="en-US" sz="240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58166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202055"/>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会定义指针数组，能准确区分</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指针数组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与</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指向数组的指针</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能灵活使用指针数组解决批量字符串问题；</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能弄清指针数组的内容与所指的关系，关注核心价值。</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34823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2966720"/>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设计一个程序，将</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个字符串常量按字母顺序输出。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 name="稻壳儿：耗崽 1-24"/>
          <p:cNvSpPr txBox="1"/>
          <p:nvPr/>
        </p:nvSpPr>
        <p:spPr>
          <a:xfrm>
            <a:off x="1221105" y="355155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稻壳儿：耗崽 22-2"/>
          <p:cNvSpPr txBox="1">
            <a:spLocks noChangeArrowheads="1"/>
          </p:cNvSpPr>
          <p:nvPr>
            <p:custDataLst>
              <p:tags r:id="rId9"/>
            </p:custDataLst>
          </p:nvPr>
        </p:nvSpPr>
        <p:spPr bwMode="auto">
          <a:xfrm>
            <a:off x="1221105" y="4170045"/>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定义一个指针数组，内赋三个字符串的地址；</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借助</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strcmp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函数对指针数组排序；</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输出指针数组。</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172210" y="885190"/>
            <a:ext cx="1034986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1">
                    <a:lumMod val="75000"/>
                  </a:schemeClr>
                </a:solidFill>
              </a:rPr>
              <a:t>一、指针数组的定义</a:t>
            </a:r>
            <a:endParaRPr lang="zh-CN" altLang="en-US" sz="3600">
              <a:solidFill>
                <a:schemeClr val="accent1">
                  <a:lumMod val="75000"/>
                </a:schemeClr>
              </a:solidFill>
            </a:endParaRPr>
          </a:p>
        </p:txBody>
      </p:sp>
      <p:sp>
        <p:nvSpPr>
          <p:cNvPr id="12" name="任意多边形: 形状 16"/>
          <p:cNvSpPr/>
          <p:nvPr>
            <p:custDataLst>
              <p:tags r:id="rId2"/>
            </p:custDataLst>
          </p:nvPr>
        </p:nvSpPr>
        <p:spPr>
          <a:xfrm rot="2700000">
            <a:off x="1664442" y="1890301"/>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13" name="矩形 12"/>
          <p:cNvSpPr/>
          <p:nvPr>
            <p:custDataLst>
              <p:tags r:id="rId3"/>
            </p:custDataLst>
          </p:nvPr>
        </p:nvSpPr>
        <p:spPr>
          <a:xfrm>
            <a:off x="1140424" y="374431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指针数组的定义与示例</a:t>
            </a:r>
            <a:endParaRPr lang="zh-CN" altLang="en-US" b="1">
              <a:solidFill>
                <a:schemeClr val="accent1"/>
              </a:solidFill>
              <a:latin typeface="+mn-ea"/>
              <a:cs typeface="+mn-ea"/>
            </a:endParaRPr>
          </a:p>
        </p:txBody>
      </p:sp>
      <p:sp>
        <p:nvSpPr>
          <p:cNvPr id="15" name="矩形 14"/>
          <p:cNvSpPr/>
          <p:nvPr>
            <p:custDataLst>
              <p:tags r:id="rId4"/>
            </p:custDataLst>
          </p:nvPr>
        </p:nvSpPr>
        <p:spPr>
          <a:xfrm>
            <a:off x="1137099" y="440731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指针数组定义格式为“类型标识符</a:t>
            </a:r>
            <a:r>
              <a:rPr lang="en-US" altLang="zh-CN" sz="1600">
                <a:ln>
                  <a:noFill/>
                  <a:prstDash val="sysDot"/>
                </a:ln>
                <a:solidFill>
                  <a:schemeClr val="tx1">
                    <a:lumMod val="85000"/>
                    <a:lumOff val="15000"/>
                  </a:schemeClr>
                </a:solidFill>
                <a:latin typeface="+mn-ea"/>
                <a:cs typeface="+mn-ea"/>
              </a:rPr>
              <a:t> * </a:t>
            </a:r>
            <a:r>
              <a:rPr lang="zh-CN" altLang="en-US" sz="1600">
                <a:ln>
                  <a:noFill/>
                  <a:prstDash val="sysDot"/>
                </a:ln>
                <a:solidFill>
                  <a:schemeClr val="tx1">
                    <a:lumMod val="85000"/>
                    <a:lumOff val="15000"/>
                  </a:schemeClr>
                </a:solidFill>
                <a:latin typeface="+mn-ea"/>
                <a:cs typeface="+mn-ea"/>
              </a:rPr>
              <a:t>数组名</a:t>
            </a:r>
            <a:r>
              <a:rPr lang="en-US" altLang="zh-CN" sz="1600">
                <a:ln>
                  <a:noFill/>
                  <a:prstDash val="sysDot"/>
                </a:ln>
                <a:solidFill>
                  <a:schemeClr val="tx1">
                    <a:lumMod val="85000"/>
                    <a:lumOff val="15000"/>
                  </a:schemeClr>
                </a:solidFill>
                <a:latin typeface="+mn-ea"/>
                <a:cs typeface="+mn-ea"/>
              </a:rPr>
              <a:t>[</a:t>
            </a:r>
            <a:r>
              <a:rPr lang="zh-CN" altLang="en-US" sz="1600">
                <a:ln>
                  <a:noFill/>
                  <a:prstDash val="sysDot"/>
                </a:ln>
                <a:solidFill>
                  <a:schemeClr val="tx1">
                    <a:lumMod val="85000"/>
                    <a:lumOff val="15000"/>
                  </a:schemeClr>
                </a:solidFill>
                <a:latin typeface="+mn-ea"/>
                <a:cs typeface="+mn-ea"/>
              </a:rPr>
              <a:t>常量表达式</a:t>
            </a:r>
            <a:r>
              <a:rPr lang="en-US" altLang="zh-CN" sz="1600">
                <a:ln>
                  <a:noFill/>
                  <a:prstDash val="sysDot"/>
                </a:ln>
                <a:solidFill>
                  <a:schemeClr val="tx1">
                    <a:lumMod val="85000"/>
                    <a:lumOff val="15000"/>
                  </a:schemeClr>
                </a:solidFill>
                <a:latin typeface="+mn-ea"/>
                <a:cs typeface="+mn-ea"/>
              </a:rPr>
              <a:t>];</a:t>
            </a:r>
            <a:r>
              <a:rPr lang="zh-CN" altLang="en-US" sz="1600">
                <a:ln>
                  <a:noFill/>
                  <a:prstDash val="sysDot"/>
                </a:ln>
                <a:solidFill>
                  <a:schemeClr val="tx1">
                    <a:lumMod val="85000"/>
                    <a:lumOff val="15000"/>
                  </a:schemeClr>
                </a:solidFill>
                <a:latin typeface="+mn-ea"/>
                <a:cs typeface="+mn-ea"/>
              </a:rPr>
              <a:t>”，例如</a:t>
            </a:r>
            <a:r>
              <a:rPr lang="en-US" altLang="zh-CN" sz="1600">
                <a:ln>
                  <a:noFill/>
                  <a:prstDash val="sysDot"/>
                </a:ln>
                <a:solidFill>
                  <a:schemeClr val="tx1">
                    <a:lumMod val="85000"/>
                    <a:lumOff val="15000"/>
                  </a:schemeClr>
                </a:solidFill>
                <a:latin typeface="+mn-ea"/>
                <a:cs typeface="+mn-ea"/>
              </a:rPr>
              <a:t>int *p[10];</a:t>
            </a:r>
            <a:r>
              <a:rPr lang="zh-CN" altLang="en-US" sz="1600">
                <a:ln>
                  <a:noFill/>
                  <a:prstDash val="sysDot"/>
                </a:ln>
                <a:solidFill>
                  <a:schemeClr val="tx1">
                    <a:lumMod val="85000"/>
                    <a:lumOff val="15000"/>
                  </a:schemeClr>
                </a:solidFill>
                <a:latin typeface="+mn-ea"/>
                <a:cs typeface="+mn-ea"/>
              </a:rPr>
              <a:t>，它包含</a:t>
            </a:r>
            <a:r>
              <a:rPr lang="en-US" altLang="zh-CN" sz="1600">
                <a:ln>
                  <a:noFill/>
                  <a:prstDash val="sysDot"/>
                </a:ln>
                <a:solidFill>
                  <a:schemeClr val="tx1">
                    <a:lumMod val="85000"/>
                    <a:lumOff val="15000"/>
                  </a:schemeClr>
                </a:solidFill>
                <a:latin typeface="+mn-ea"/>
                <a:cs typeface="+mn-ea"/>
              </a:rPr>
              <a:t>10</a:t>
            </a:r>
            <a:r>
              <a:rPr lang="zh-CN" altLang="en-US" sz="1600">
                <a:ln>
                  <a:noFill/>
                  <a:prstDash val="sysDot"/>
                </a:ln>
                <a:solidFill>
                  <a:schemeClr val="tx1">
                    <a:lumMod val="85000"/>
                    <a:lumOff val="15000"/>
                  </a:schemeClr>
                </a:solidFill>
                <a:latin typeface="+mn-ea"/>
                <a:cs typeface="+mn-ea"/>
              </a:rPr>
              <a:t>个指向整型变量的指针。</a:t>
            </a:r>
            <a:endParaRPr lang="zh-CN" altLang="en-US" sz="1600">
              <a:ln>
                <a:noFill/>
                <a:prstDash val="sysDot"/>
              </a:ln>
              <a:solidFill>
                <a:schemeClr val="tx1">
                  <a:lumMod val="85000"/>
                  <a:lumOff val="15000"/>
                </a:schemeClr>
              </a:solidFill>
              <a:latin typeface="+mn-ea"/>
              <a:cs typeface="+mn-ea"/>
            </a:endParaRPr>
          </a:p>
        </p:txBody>
      </p:sp>
      <p:pic>
        <p:nvPicPr>
          <p:cNvPr id="23" name="图片 22" descr="/data/temp/1a52c3e4-eefe-48d0-ac08-6e5b1e78e3e9/03163c6f-ac39-11f0-b3aa-7a750f248a7f.jpeg03163c6f-ac39-11f0-b3aa-7a750f248a7f"/>
          <p:cNvPicPr>
            <a:picLocks noChangeAspect="1"/>
          </p:cNvPicPr>
          <p:nvPr>
            <p:custDataLst>
              <p:tags r:id="rId5"/>
            </p:custDataLst>
          </p:nvPr>
        </p:nvPicPr>
        <p:blipFill rotWithShape="1">
          <a:blip r:embed="rId6"/>
          <a:srcRect t="15366" b="15366"/>
          <a:stretch>
            <a:fillRect/>
          </a:stretch>
        </p:blipFill>
        <p:spPr>
          <a:xfrm>
            <a:off x="1328618" y="1745997"/>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24" name="任意多边形: 形状 67"/>
          <p:cNvSpPr/>
          <p:nvPr>
            <p:custDataLst>
              <p:tags r:id="rId7"/>
            </p:custDataLst>
          </p:nvPr>
        </p:nvSpPr>
        <p:spPr>
          <a:xfrm rot="2700000">
            <a:off x="5281362" y="1889636"/>
            <a:ext cx="1768893" cy="178152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25" name="图片 24" descr="/data/temp/1a52c3e4-eefe-48d0-ac08-6e5b1e78e3e9/03163c75-ac39-11f0-b3aa-7a750f248a7f.jpeg03163c75-ac39-11f0-b3aa-7a750f248a7f"/>
          <p:cNvPicPr>
            <a:picLocks noChangeAspect="1"/>
          </p:cNvPicPr>
          <p:nvPr>
            <p:custDataLst>
              <p:tags r:id="rId8"/>
            </p:custDataLst>
          </p:nvPr>
        </p:nvPicPr>
        <p:blipFill rotWithShape="1">
          <a:blip r:embed="rId9"/>
          <a:srcRect t="14578" b="14578"/>
          <a:stretch>
            <a:fillRect/>
          </a:stretch>
        </p:blipFill>
        <p:spPr>
          <a:xfrm>
            <a:off x="4945538" y="1745997"/>
            <a:ext cx="2440540" cy="1728993"/>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26" name="矩形 25"/>
          <p:cNvSpPr/>
          <p:nvPr>
            <p:custDataLst>
              <p:tags r:id="rId10"/>
            </p:custDataLst>
          </p:nvPr>
        </p:nvSpPr>
        <p:spPr>
          <a:xfrm>
            <a:off x="4758009" y="374431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2"/>
                </a:solidFill>
                <a:latin typeface="+mn-ea"/>
                <a:cs typeface="+mn-ea"/>
              </a:rPr>
              <a:t>指向数组的指针概念</a:t>
            </a:r>
            <a:endParaRPr lang="zh-CN" altLang="en-US" b="1">
              <a:solidFill>
                <a:schemeClr val="accent2"/>
              </a:solidFill>
              <a:latin typeface="+mn-ea"/>
              <a:cs typeface="+mn-ea"/>
            </a:endParaRPr>
          </a:p>
        </p:txBody>
      </p:sp>
      <p:sp>
        <p:nvSpPr>
          <p:cNvPr id="31" name="矩形 30"/>
          <p:cNvSpPr/>
          <p:nvPr>
            <p:custDataLst>
              <p:tags r:id="rId11"/>
            </p:custDataLst>
          </p:nvPr>
        </p:nvSpPr>
        <p:spPr>
          <a:xfrm>
            <a:off x="4754684" y="440731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指向数组的指针指向一个数组，例如</a:t>
            </a:r>
            <a:r>
              <a:rPr lang="en-US" altLang="zh-CN" sz="1600">
                <a:ln>
                  <a:noFill/>
                  <a:prstDash val="sysDot"/>
                </a:ln>
                <a:solidFill>
                  <a:schemeClr val="tx1">
                    <a:lumMod val="85000"/>
                    <a:lumOff val="15000"/>
                  </a:schemeClr>
                </a:solidFill>
                <a:latin typeface="+mn-ea"/>
                <a:cs typeface="+mn-ea"/>
              </a:rPr>
              <a:t>int (*p)[4]</a:t>
            </a:r>
            <a:r>
              <a:rPr lang="zh-CN" altLang="en-US" sz="1600">
                <a:ln>
                  <a:noFill/>
                  <a:prstDash val="sysDot"/>
                </a:ln>
                <a:solidFill>
                  <a:schemeClr val="tx1">
                    <a:lumMod val="85000"/>
                    <a:lumOff val="15000"/>
                  </a:schemeClr>
                </a:solidFill>
                <a:latin typeface="+mn-ea"/>
                <a:cs typeface="+mn-ea"/>
              </a:rPr>
              <a:t>，它指向一个包含</a:t>
            </a:r>
            <a:r>
              <a:rPr lang="en-US" altLang="zh-CN" sz="1600">
                <a:ln>
                  <a:noFill/>
                  <a:prstDash val="sysDot"/>
                </a:ln>
                <a:solidFill>
                  <a:schemeClr val="tx1">
                    <a:lumMod val="85000"/>
                    <a:lumOff val="15000"/>
                  </a:schemeClr>
                </a:solidFill>
                <a:latin typeface="+mn-ea"/>
                <a:cs typeface="+mn-ea"/>
              </a:rPr>
              <a:t>4</a:t>
            </a:r>
            <a:r>
              <a:rPr lang="zh-CN" altLang="en-US" sz="1600">
                <a:ln>
                  <a:noFill/>
                  <a:prstDash val="sysDot"/>
                </a:ln>
                <a:solidFill>
                  <a:schemeClr val="tx1">
                    <a:lumMod val="85000"/>
                    <a:lumOff val="15000"/>
                  </a:schemeClr>
                </a:solidFill>
                <a:latin typeface="+mn-ea"/>
                <a:cs typeface="+mn-ea"/>
              </a:rPr>
              <a:t>个整数的数组。</a:t>
            </a:r>
            <a:endParaRPr lang="zh-CN" altLang="en-US" sz="1600">
              <a:ln>
                <a:noFill/>
                <a:prstDash val="sysDot"/>
              </a:ln>
              <a:solidFill>
                <a:schemeClr val="tx1">
                  <a:lumMod val="85000"/>
                  <a:lumOff val="15000"/>
                </a:schemeClr>
              </a:solidFill>
              <a:latin typeface="+mn-ea"/>
              <a:cs typeface="+mn-ea"/>
            </a:endParaRPr>
          </a:p>
        </p:txBody>
      </p:sp>
      <p:sp>
        <p:nvSpPr>
          <p:cNvPr id="32" name="任意多边形: 形状 70"/>
          <p:cNvSpPr/>
          <p:nvPr>
            <p:custDataLst>
              <p:tags r:id="rId12"/>
            </p:custDataLst>
          </p:nvPr>
        </p:nvSpPr>
        <p:spPr>
          <a:xfrm rot="2700000">
            <a:off x="8898947" y="1890301"/>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4" name="图片 33" descr="/data/temp/1a52c3e4-eefe-48d0-ac08-6e5b1e78e3e9/03163d6c-ac39-11f0-b3aa-7a750f248a7f.jpeg03163d6c-ac39-11f0-b3aa-7a750f248a7f"/>
          <p:cNvPicPr>
            <a:picLocks noChangeAspect="1"/>
          </p:cNvPicPr>
          <p:nvPr>
            <p:custDataLst>
              <p:tags r:id="rId13"/>
            </p:custDataLst>
          </p:nvPr>
        </p:nvPicPr>
        <p:blipFill>
          <a:blip r:embed="rId14"/>
          <a:srcRect t="14579" b="14579"/>
          <a:stretch>
            <a:fillRect/>
          </a:stretch>
        </p:blipFill>
        <p:spPr>
          <a:xfrm>
            <a:off x="8563124" y="1745997"/>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35" name="矩形 34"/>
          <p:cNvSpPr/>
          <p:nvPr>
            <p:custDataLst>
              <p:tags r:id="rId15"/>
            </p:custDataLst>
          </p:nvPr>
        </p:nvSpPr>
        <p:spPr>
          <a:xfrm>
            <a:off x="8375594" y="374431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区分与使用指针数组和指向数组的指针</a:t>
            </a:r>
            <a:endParaRPr lang="zh-CN" altLang="en-US" b="1">
              <a:solidFill>
                <a:schemeClr val="accent1"/>
              </a:solidFill>
              <a:latin typeface="+mn-ea"/>
              <a:cs typeface="+mn-ea"/>
            </a:endParaRPr>
          </a:p>
        </p:txBody>
      </p:sp>
      <p:sp>
        <p:nvSpPr>
          <p:cNvPr id="37" name="矩形 36"/>
          <p:cNvSpPr/>
          <p:nvPr>
            <p:custDataLst>
              <p:tags r:id="rId16"/>
            </p:custDataLst>
          </p:nvPr>
        </p:nvSpPr>
        <p:spPr>
          <a:xfrm>
            <a:off x="8372269" y="440731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区分指针数组和指向数组的指针主要看小括号的位置。指针数组用于存储多个指针，而指向数组的指针用于操作整个数组，简化多维数组的处理。</a:t>
            </a:r>
            <a:endParaRPr lang="zh-CN" altLang="en-US" sz="1600">
              <a:ln>
                <a:noFill/>
                <a:prstDash val="sysDot"/>
              </a:ln>
              <a:solidFill>
                <a:schemeClr val="tx1">
                  <a:lumMod val="85000"/>
                  <a:lumOff val="15000"/>
                </a:schemeClr>
              </a:solidFill>
              <a:latin typeface="+mn-ea"/>
              <a:cs typeface="+mn-ea"/>
            </a:endParaRPr>
          </a:p>
        </p:txBody>
      </p:sp>
      <p:cxnSp>
        <p:nvCxnSpPr>
          <p:cNvPr id="38" name="直接连接符 37"/>
          <p:cNvCxnSpPr/>
          <p:nvPr>
            <p:custDataLst>
              <p:tags r:id="rId17"/>
            </p:custDataLst>
          </p:nvPr>
        </p:nvCxnSpPr>
        <p:spPr>
          <a:xfrm>
            <a:off x="1361203" y="3472330"/>
            <a:ext cx="96138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172210" y="885190"/>
            <a:ext cx="1034986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1">
                    <a:lumMod val="75000"/>
                  </a:schemeClr>
                </a:solidFill>
              </a:rPr>
              <a:t>二、指针数组的初始化</a:t>
            </a:r>
            <a:endParaRPr lang="zh-CN" altLang="en-US" sz="3600">
              <a:solidFill>
                <a:schemeClr val="accent1">
                  <a:lumMod val="75000"/>
                </a:schemeClr>
              </a:solidFill>
            </a:endParaRPr>
          </a:p>
        </p:txBody>
      </p:sp>
      <p:sp>
        <p:nvSpPr>
          <p:cNvPr id="3" name="图形 3"/>
          <p:cNvSpPr/>
          <p:nvPr>
            <p:custDataLst>
              <p:tags r:id="rId2"/>
            </p:custDataLst>
          </p:nvPr>
        </p:nvSpPr>
        <p:spPr>
          <a:xfrm>
            <a:off x="733743" y="1706880"/>
            <a:ext cx="5656607" cy="4934454"/>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1"/>
          </a:solidFill>
          <a:ln w="6243" cap="flat">
            <a:noFill/>
            <a:prstDash val="solid"/>
            <a:miter/>
          </a:ln>
        </p:spPr>
        <p:txBody>
          <a:bodyPr rtlCol="0" anchor="ctr"/>
          <a:p>
            <a:endParaRPr lang="zh-CN" altLang="en-US">
              <a:solidFill>
                <a:schemeClr val="tx1"/>
              </a:solidFill>
            </a:endParaRPr>
          </a:p>
        </p:txBody>
      </p:sp>
      <p:sp>
        <p:nvSpPr>
          <p:cNvPr id="6" name="图形 1"/>
          <p:cNvSpPr/>
          <p:nvPr>
            <p:custDataLst>
              <p:tags r:id="rId3"/>
            </p:custDataLst>
          </p:nvPr>
        </p:nvSpPr>
        <p:spPr>
          <a:xfrm flipH="1" flipV="1">
            <a:off x="5801678" y="1706880"/>
            <a:ext cx="5656607" cy="4934454"/>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tx1">
              <a:lumMod val="40000"/>
              <a:lumOff val="60000"/>
              <a:alpha val="15000"/>
            </a:schemeClr>
          </a:solidFill>
          <a:ln w="6243" cap="flat">
            <a:noFill/>
            <a:prstDash val="solid"/>
            <a:miter/>
          </a:ln>
        </p:spPr>
        <p:txBody>
          <a:bodyPr rtlCol="0" anchor="ctr"/>
          <a:p>
            <a:endParaRPr lang="zh-CN" altLang="en-US" dirty="0">
              <a:solidFill>
                <a:schemeClr val="bg1">
                  <a:lumMod val="95000"/>
                </a:schemeClr>
              </a:solidFill>
            </a:endParaRPr>
          </a:p>
        </p:txBody>
      </p:sp>
      <p:pic>
        <p:nvPicPr>
          <p:cNvPr id="10" name="图形 9"/>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505768" y="1874520"/>
            <a:ext cx="540512" cy="723455"/>
          </a:xfrm>
          <a:prstGeom prst="rect">
            <a:avLst/>
          </a:prstGeom>
        </p:spPr>
      </p:pic>
      <p:sp>
        <p:nvSpPr>
          <p:cNvPr id="44" name="标题"/>
          <p:cNvSpPr txBox="1"/>
          <p:nvPr>
            <p:custDataLst>
              <p:tags r:id="rId7"/>
            </p:custDataLst>
          </p:nvPr>
        </p:nvSpPr>
        <p:spPr>
          <a:xfrm>
            <a:off x="1100455" y="2096135"/>
            <a:ext cx="4145280" cy="3632200"/>
          </a:xfrm>
          <a:prstGeom prst="rect">
            <a:avLst/>
          </a:prstGeom>
          <a:noFill/>
        </p:spPr>
        <p:txBody>
          <a:bodyPr wrap="square" lIns="0" tIns="0" rIns="0" bIns="0" rtlCol="0" anchor="ctr">
            <a:noAutofit/>
          </a:bodyPr>
          <a:p>
            <a:pPr algn="l"/>
            <a:r>
              <a:rPr lang="zh-CN" altLang="en-US" sz="2000" b="1" spc="300" dirty="0">
                <a:solidFill>
                  <a:srgbClr val="FFFFFF"/>
                </a:solidFill>
                <a:latin typeface="+mn-ea"/>
              </a:rPr>
              <a:t>与其他类型的数组一样，指针数组在定义的同时也可以被初始化。初始化后的指针数组常用来保存指向字符串的指针。</a:t>
            </a:r>
            <a:endParaRPr lang="zh-CN" altLang="en-US" sz="2000" b="1" spc="300" dirty="0">
              <a:solidFill>
                <a:srgbClr val="FFFFFF"/>
              </a:solidFill>
              <a:latin typeface="+mn-ea"/>
            </a:endParaRPr>
          </a:p>
          <a:p>
            <a:pPr algn="l"/>
            <a:r>
              <a:rPr lang="zh-CN" altLang="en-US" sz="2000" b="1" spc="300" dirty="0">
                <a:solidFill>
                  <a:srgbClr val="FFFFFF"/>
                </a:solidFill>
                <a:latin typeface="+mn-ea"/>
              </a:rPr>
              <a:t>例如：</a:t>
            </a:r>
            <a:endParaRPr lang="zh-CN" altLang="en-US" sz="2000" b="1" spc="300" dirty="0">
              <a:solidFill>
                <a:srgbClr val="FFFFFF"/>
              </a:solidFill>
              <a:latin typeface="+mn-ea"/>
            </a:endParaRPr>
          </a:p>
          <a:p>
            <a:pPr algn="l"/>
            <a:r>
              <a:rPr lang="en-US" altLang="zh-CN" sz="2000" b="1" spc="300" dirty="0">
                <a:solidFill>
                  <a:srgbClr val="FFFFFF"/>
                </a:solidFill>
                <a:latin typeface="+mn-ea"/>
              </a:rPr>
              <a:t>char *str1[]={"structure","language","time"};</a:t>
            </a:r>
            <a:endParaRPr lang="en-US" altLang="zh-CN" sz="2000" b="1" spc="300" dirty="0">
              <a:solidFill>
                <a:srgbClr val="FFFFFF"/>
              </a:solidFill>
              <a:latin typeface="+mn-ea"/>
            </a:endParaRPr>
          </a:p>
        </p:txBody>
      </p:sp>
      <p:sp>
        <p:nvSpPr>
          <p:cNvPr id="4" name="标题"/>
          <p:cNvSpPr txBox="1"/>
          <p:nvPr>
            <p:custDataLst>
              <p:tags r:id="rId8"/>
            </p:custDataLst>
          </p:nvPr>
        </p:nvSpPr>
        <p:spPr>
          <a:xfrm>
            <a:off x="6995795" y="2597785"/>
            <a:ext cx="4272915" cy="3130550"/>
          </a:xfrm>
          <a:prstGeom prst="rect">
            <a:avLst/>
          </a:prstGeom>
          <a:noFill/>
        </p:spPr>
        <p:txBody>
          <a:bodyPr wrap="square" lIns="0" tIns="0" rIns="0" bIns="0" rtlCol="0" anchor="ctr">
            <a:noAutofit/>
          </a:bodyPr>
          <a:p>
            <a:pPr algn="l"/>
            <a:r>
              <a:rPr lang="en-US" altLang="zh-CN" sz="2000" b="1" spc="300" dirty="0">
                <a:solidFill>
                  <a:schemeClr val="accent2"/>
                </a:solidFill>
                <a:latin typeface="+mn-ea"/>
              </a:rPr>
              <a:t>str1 </a:t>
            </a:r>
            <a:r>
              <a:rPr lang="zh-CN" altLang="en-US" sz="2000" b="1" spc="300" dirty="0">
                <a:solidFill>
                  <a:schemeClr val="accent2"/>
                </a:solidFill>
                <a:latin typeface="+mn-ea"/>
              </a:rPr>
              <a:t>是一个指针数组，它在定义的同时被初始化。由初值表中的初值个数可以看出，指针数组</a:t>
            </a:r>
            <a:r>
              <a:rPr lang="en-US" altLang="zh-CN" sz="2000" b="1" spc="300" dirty="0">
                <a:solidFill>
                  <a:schemeClr val="accent2"/>
                </a:solidFill>
                <a:latin typeface="+mn-ea"/>
              </a:rPr>
              <a:t> str1 </a:t>
            </a:r>
            <a:r>
              <a:rPr lang="zh-CN" altLang="en-US" sz="2000" b="1" spc="300" dirty="0">
                <a:solidFill>
                  <a:schemeClr val="accent2"/>
                </a:solidFill>
                <a:latin typeface="+mn-ea"/>
              </a:rPr>
              <a:t>有</a:t>
            </a:r>
            <a:r>
              <a:rPr lang="en-US" altLang="zh-CN" sz="2000" b="1" spc="300" dirty="0">
                <a:solidFill>
                  <a:schemeClr val="accent2"/>
                </a:solidFill>
                <a:latin typeface="+mn-ea"/>
              </a:rPr>
              <a:t> 3 </a:t>
            </a:r>
            <a:r>
              <a:rPr lang="zh-CN" altLang="en-US" sz="2000" b="1" spc="300" dirty="0">
                <a:solidFill>
                  <a:schemeClr val="accent2"/>
                </a:solidFill>
                <a:latin typeface="+mn-ea"/>
              </a:rPr>
              <a:t>个元素，每个元素都是一个字符指针，存放的是字符串的首地址。其中</a:t>
            </a:r>
            <a:r>
              <a:rPr lang="en-US" altLang="zh-CN" sz="2000" b="1" spc="300" dirty="0">
                <a:solidFill>
                  <a:schemeClr val="accent2"/>
                </a:solidFill>
                <a:latin typeface="+mn-ea"/>
              </a:rPr>
              <a:t> str1[0] </a:t>
            </a:r>
            <a:r>
              <a:rPr lang="zh-CN" altLang="en-US" sz="2000" b="1" spc="300" dirty="0">
                <a:solidFill>
                  <a:schemeClr val="accent2"/>
                </a:solidFill>
                <a:latin typeface="+mn-ea"/>
              </a:rPr>
              <a:t>指向字符串</a:t>
            </a:r>
            <a:r>
              <a:rPr lang="en-US" altLang="zh-CN" sz="2000" b="1" spc="300" dirty="0">
                <a:solidFill>
                  <a:schemeClr val="accent2"/>
                </a:solidFill>
                <a:latin typeface="+mn-ea"/>
              </a:rPr>
              <a:t>“structure”</a:t>
            </a:r>
            <a:r>
              <a:rPr lang="zh-CN" altLang="en-US" sz="2000" b="1" spc="300" dirty="0">
                <a:solidFill>
                  <a:schemeClr val="accent2"/>
                </a:solidFill>
                <a:latin typeface="+mn-ea"/>
              </a:rPr>
              <a:t>，</a:t>
            </a:r>
            <a:r>
              <a:rPr lang="en-US" altLang="zh-CN" sz="2000" b="1" spc="300" dirty="0">
                <a:solidFill>
                  <a:schemeClr val="accent2"/>
                </a:solidFill>
                <a:latin typeface="+mn-ea"/>
              </a:rPr>
              <a:t>str1[1] </a:t>
            </a:r>
            <a:r>
              <a:rPr lang="zh-CN" altLang="en-US" sz="2000" b="1" spc="300" dirty="0">
                <a:solidFill>
                  <a:schemeClr val="accent2"/>
                </a:solidFill>
                <a:latin typeface="+mn-ea"/>
              </a:rPr>
              <a:t>指向字符串</a:t>
            </a:r>
            <a:r>
              <a:rPr lang="en-US" altLang="zh-CN" sz="2000" b="1" spc="300" dirty="0">
                <a:solidFill>
                  <a:schemeClr val="accent2"/>
                </a:solidFill>
                <a:latin typeface="+mn-ea"/>
              </a:rPr>
              <a:t>“language”</a:t>
            </a:r>
            <a:r>
              <a:rPr lang="zh-CN" altLang="en-US" sz="2000" b="1" spc="300" dirty="0">
                <a:solidFill>
                  <a:schemeClr val="accent2"/>
                </a:solidFill>
                <a:latin typeface="+mn-ea"/>
              </a:rPr>
              <a:t>，</a:t>
            </a:r>
            <a:r>
              <a:rPr lang="en-US" altLang="zh-CN" sz="2000" b="1" spc="300" dirty="0">
                <a:solidFill>
                  <a:schemeClr val="accent2"/>
                </a:solidFill>
                <a:latin typeface="+mn-ea"/>
              </a:rPr>
              <a:t>str1[2] </a:t>
            </a:r>
            <a:r>
              <a:rPr lang="zh-CN" altLang="en-US" sz="2000" b="1" spc="300" dirty="0">
                <a:solidFill>
                  <a:schemeClr val="accent2"/>
                </a:solidFill>
                <a:latin typeface="+mn-ea"/>
              </a:rPr>
              <a:t>指向字符串</a:t>
            </a:r>
            <a:r>
              <a:rPr lang="en-US" altLang="zh-CN" sz="2000" b="1" spc="300" dirty="0">
                <a:solidFill>
                  <a:schemeClr val="accent2"/>
                </a:solidFill>
                <a:latin typeface="+mn-ea"/>
              </a:rPr>
              <a:t>“time”</a:t>
            </a:r>
            <a:r>
              <a:rPr lang="zh-CN" altLang="en-US" sz="2000" b="1" spc="300" dirty="0">
                <a:solidFill>
                  <a:schemeClr val="accent2"/>
                </a:solidFill>
                <a:latin typeface="+mn-ea"/>
              </a:rPr>
              <a:t>。</a:t>
            </a:r>
            <a:endParaRPr lang="zh-CN" altLang="en-US" sz="2000" b="1" spc="300" dirty="0">
              <a:solidFill>
                <a:schemeClr val="accent2"/>
              </a:solidFill>
              <a:latin typeface="+mn-ea"/>
            </a:endParaRPr>
          </a:p>
        </p:txBody>
      </p:sp>
      <p:pic>
        <p:nvPicPr>
          <p:cNvPr id="5" name="图片 4" descr="333438303937363b333438313037303bb6a8cebbb2fac6b7"/>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756718" y="1882775"/>
            <a:ext cx="675640" cy="675640"/>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452370" y="1031875"/>
            <a:ext cx="7952105" cy="550799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program9_7.c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设计一个程序</a:t>
            </a:r>
            <a:r>
              <a:rPr lang="en-US" altLang="zh-CN" sz="1600"/>
              <a:t> , </a:t>
            </a:r>
            <a:r>
              <a:rPr lang="zh-CN" altLang="en-US" sz="1600"/>
              <a:t>将</a:t>
            </a:r>
            <a:r>
              <a:rPr lang="en-US" altLang="zh-CN" sz="1600"/>
              <a:t> 3 </a:t>
            </a:r>
            <a:r>
              <a:rPr lang="zh-CN" altLang="en-US" sz="1600"/>
              <a:t>个字符串常量按字母顺序输出。</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#include &lt;string.h&gt;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char *lesson[3]={ "data structure", "computer design", "c  language"};</a:t>
            </a:r>
            <a:endParaRPr lang="en-US" altLang="zh-CN" sz="1600"/>
          </a:p>
          <a:p>
            <a:pPr indent="0" fontAlgn="auto">
              <a:lnSpc>
                <a:spcPct val="100000"/>
              </a:lnSpc>
            </a:pPr>
            <a:r>
              <a:rPr lang="en-US" altLang="zh-CN" sz="1600"/>
              <a:t>   int i;char *cp;</a:t>
            </a:r>
            <a:endParaRPr lang="en-US" altLang="zh-CN" sz="1600"/>
          </a:p>
          <a:p>
            <a:pPr indent="0" fontAlgn="auto">
              <a:lnSpc>
                <a:spcPct val="100000"/>
              </a:lnSpc>
            </a:pPr>
            <a:r>
              <a:rPr lang="en-US" altLang="zh-CN" sz="1600"/>
              <a:t>   if(strcmp(lesson[0], lesson[1])&gt;0)</a:t>
            </a:r>
            <a:endParaRPr lang="en-US" altLang="zh-CN" sz="1600"/>
          </a:p>
          <a:p>
            <a:pPr indent="0" fontAlgn="auto">
              <a:lnSpc>
                <a:spcPct val="100000"/>
              </a:lnSpc>
            </a:pPr>
            <a:r>
              <a:rPr lang="en-US" altLang="zh-CN" sz="1600"/>
              <a:t>    { cp=lesson[0];lesson[0]=lesson[1];lesson[1]=cp;}</a:t>
            </a:r>
            <a:endParaRPr lang="en-US" altLang="zh-CN" sz="1600"/>
          </a:p>
          <a:p>
            <a:pPr indent="0" fontAlgn="auto">
              <a:lnSpc>
                <a:spcPct val="100000"/>
              </a:lnSpc>
            </a:pPr>
            <a:r>
              <a:rPr lang="en-US" altLang="zh-CN" sz="1600"/>
              <a:t>  if(strcmp(lesson[0], lesson[2])&gt;0)</a:t>
            </a:r>
            <a:endParaRPr lang="en-US" altLang="zh-CN" sz="1600"/>
          </a:p>
          <a:p>
            <a:pPr indent="0" fontAlgn="auto">
              <a:lnSpc>
                <a:spcPct val="100000"/>
              </a:lnSpc>
            </a:pPr>
            <a:r>
              <a:rPr lang="en-US" altLang="zh-CN" sz="1600"/>
              <a:t>    { cp=lesson[0];lesson[0]=lesson[2];lesson[2]=cp;}</a:t>
            </a:r>
            <a:endParaRPr lang="en-US" altLang="zh-CN" sz="1600"/>
          </a:p>
          <a:p>
            <a:pPr indent="0" fontAlgn="auto">
              <a:lnSpc>
                <a:spcPct val="100000"/>
              </a:lnSpc>
            </a:pPr>
            <a:r>
              <a:rPr lang="en-US" altLang="zh-CN" sz="1600"/>
              <a:t>  if(strcmp(lesson[1], lesson[2])&gt;0)</a:t>
            </a:r>
            <a:endParaRPr lang="en-US" altLang="zh-CN" sz="1600"/>
          </a:p>
          <a:p>
            <a:pPr indent="0" fontAlgn="auto">
              <a:lnSpc>
                <a:spcPct val="100000"/>
              </a:lnSpc>
            </a:pPr>
            <a:r>
              <a:rPr lang="en-US" altLang="zh-CN" sz="1600"/>
              <a:t>    { cp=lesson[1];lesson[1]=lesson[2];lesson[2]=cp;}</a:t>
            </a:r>
            <a:endParaRPr lang="en-US" altLang="zh-CN" sz="1600"/>
          </a:p>
          <a:p>
            <a:pPr indent="0" fontAlgn="auto">
              <a:lnSpc>
                <a:spcPct val="100000"/>
              </a:lnSpc>
            </a:pPr>
            <a:r>
              <a:rPr lang="en-US" altLang="zh-CN" sz="1600"/>
              <a:t>  for(i=0;i&lt;3;i++)printf("\n%s", lesson[i]);</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a:p>
            <a:pPr indent="0" fontAlgn="auto">
              <a:lnSpc>
                <a:spcPct val="100000"/>
              </a:lnSpc>
            </a:pPr>
            <a:r>
              <a:rPr lang="en-US" altLang="zh-CN" sz="1600"/>
              <a:t>c language</a:t>
            </a:r>
            <a:endParaRPr lang="en-US" altLang="zh-CN" sz="1600"/>
          </a:p>
          <a:p>
            <a:pPr indent="0" fontAlgn="auto">
              <a:lnSpc>
                <a:spcPct val="100000"/>
              </a:lnSpc>
            </a:pPr>
            <a:r>
              <a:rPr lang="en-US" altLang="zh-CN" sz="1600"/>
              <a:t>computer design</a:t>
            </a:r>
            <a:endParaRPr lang="en-US" altLang="zh-CN" sz="1600"/>
          </a:p>
          <a:p>
            <a:pPr indent="0" fontAlgn="auto">
              <a:lnSpc>
                <a:spcPct val="100000"/>
              </a:lnSpc>
            </a:pPr>
            <a:r>
              <a:rPr lang="en-US" altLang="zh-CN" sz="1600"/>
              <a:t>data structure</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4915285" y="291834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指针做函数参数</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07</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会利用指针做函数参数，能够体会地址传送的高效与便捷；</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具有无论做什么事情，都能努力追求效率与质量的品质。</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34823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2966720"/>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利用指针做函数参数，实现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b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两个变量值的互换。</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 name="稻壳儿：耗崽 1-24"/>
          <p:cNvSpPr txBox="1"/>
          <p:nvPr/>
        </p:nvSpPr>
        <p:spPr>
          <a:xfrm>
            <a:off x="1221105" y="355155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稻壳儿：耗崽 22-2"/>
          <p:cNvSpPr txBox="1">
            <a:spLocks noChangeArrowheads="1"/>
          </p:cNvSpPr>
          <p:nvPr>
            <p:custDataLst>
              <p:tags r:id="rId9"/>
            </p:custDataLst>
          </p:nvPr>
        </p:nvSpPr>
        <p:spPr bwMode="auto">
          <a:xfrm>
            <a:off x="1221105" y="4170045"/>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main( )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函数调用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swap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函数时，将变量</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b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的地址传递给对应的形参</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互换</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所指变量的值，实质就是互换</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b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的值。</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3013075" y="1031875"/>
            <a:ext cx="6223000" cy="550799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program9_8.c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利用指针做函数参数</a:t>
            </a:r>
            <a:r>
              <a:rPr lang="en-US" altLang="zh-CN" sz="1600"/>
              <a:t> , </a:t>
            </a:r>
            <a:r>
              <a:rPr lang="zh-CN" altLang="en-US" sz="1600"/>
              <a:t>实现变量</a:t>
            </a:r>
            <a:r>
              <a:rPr lang="en-US" altLang="zh-CN" sz="1600"/>
              <a:t> a,b </a:t>
            </a:r>
            <a:r>
              <a:rPr lang="zh-CN" altLang="en-US" sz="1600"/>
              <a:t>值的互换。</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void change();int *p1,*p2,a,b;</a:t>
            </a:r>
            <a:endParaRPr lang="en-US" altLang="zh-CN" sz="1600"/>
          </a:p>
          <a:p>
            <a:pPr indent="0" fontAlgn="auto">
              <a:lnSpc>
                <a:spcPct val="100000"/>
              </a:lnSpc>
            </a:pPr>
            <a:r>
              <a:rPr lang="en-US" altLang="zh-CN" sz="1600"/>
              <a:t> printf(" </a:t>
            </a:r>
            <a:r>
              <a:rPr lang="zh-CN" altLang="en-US" sz="1600"/>
              <a:t>请输入两个整数</a:t>
            </a:r>
            <a:r>
              <a:rPr lang="en-US" altLang="zh-CN" sz="1600"/>
              <a:t> :");</a:t>
            </a:r>
            <a:endParaRPr lang="en-US" altLang="zh-CN" sz="1600"/>
          </a:p>
          <a:p>
            <a:pPr indent="0" fontAlgn="auto">
              <a:lnSpc>
                <a:spcPct val="100000"/>
              </a:lnSpc>
            </a:pPr>
            <a:r>
              <a:rPr lang="en-US" altLang="zh-CN" sz="1600"/>
              <a:t> scanf("%d,%d",&amp;a,&amp;b);</a:t>
            </a:r>
            <a:endParaRPr lang="en-US" altLang="zh-CN" sz="1600"/>
          </a:p>
          <a:p>
            <a:pPr indent="0" fontAlgn="auto">
              <a:lnSpc>
                <a:spcPct val="100000"/>
              </a:lnSpc>
            </a:pPr>
            <a:r>
              <a:rPr lang="en-US" altLang="zh-CN" sz="1600"/>
              <a:t> p1=&amp;a;p2=&amp;b;</a:t>
            </a:r>
            <a:endParaRPr lang="en-US" altLang="zh-CN" sz="1600"/>
          </a:p>
          <a:p>
            <a:pPr indent="0" fontAlgn="auto">
              <a:lnSpc>
                <a:spcPct val="100000"/>
              </a:lnSpc>
            </a:pPr>
            <a:r>
              <a:rPr lang="en-US" altLang="zh-CN" sz="1600"/>
              <a:t> change(p1,p2);</a:t>
            </a:r>
            <a:endParaRPr lang="en-US" altLang="zh-CN" sz="1600"/>
          </a:p>
          <a:p>
            <a:pPr indent="0" fontAlgn="auto">
              <a:lnSpc>
                <a:spcPct val="100000"/>
              </a:lnSpc>
            </a:pPr>
            <a:r>
              <a:rPr lang="en-US" altLang="zh-CN" sz="1600"/>
              <a:t> printf(" </a:t>
            </a:r>
            <a:r>
              <a:rPr lang="zh-CN" altLang="en-US" sz="1600"/>
              <a:t>输出互换后的两个整数</a:t>
            </a:r>
            <a:r>
              <a:rPr lang="en-US" altLang="zh-CN" sz="1600"/>
              <a:t> :");printf("%d,%d\n",*p1,*p2);</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void change(int *pt1,int *pt2)</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t; /* </a:t>
            </a:r>
            <a:r>
              <a:rPr lang="zh-CN" altLang="en-US" sz="1600"/>
              <a:t>注意</a:t>
            </a:r>
            <a:r>
              <a:rPr lang="en-US" altLang="zh-CN" sz="1600"/>
              <a:t> :t </a:t>
            </a:r>
            <a:r>
              <a:rPr lang="zh-CN" altLang="en-US" sz="1600"/>
              <a:t>是整型变量</a:t>
            </a:r>
            <a:r>
              <a:rPr lang="en-US" altLang="zh-CN" sz="1600"/>
              <a:t> */</a:t>
            </a:r>
            <a:endParaRPr lang="en-US" altLang="zh-CN" sz="1600"/>
          </a:p>
          <a:p>
            <a:pPr indent="0" fontAlgn="auto">
              <a:lnSpc>
                <a:spcPct val="100000"/>
              </a:lnSpc>
            </a:pPr>
            <a:r>
              <a:rPr lang="en-US" altLang="zh-CN" sz="1600"/>
              <a:t> t=*pt1;*pt1=*pt2;*pt2=t; </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a:p>
            <a:pPr indent="0" fontAlgn="auto">
              <a:lnSpc>
                <a:spcPct val="100000"/>
              </a:lnSpc>
            </a:pPr>
            <a:r>
              <a:rPr lang="zh-CN" altLang="en-US" sz="1600"/>
              <a:t>请输入两个整数</a:t>
            </a:r>
            <a:r>
              <a:rPr lang="en-US" altLang="zh-CN" sz="1600"/>
              <a:t> :1,2 </a:t>
            </a:r>
            <a:r>
              <a:rPr lang="en-US" altLang="en-US" sz="1600"/>
              <a:t>↙</a:t>
            </a:r>
            <a:endParaRPr lang="en-US" altLang="en-US" sz="1600"/>
          </a:p>
          <a:p>
            <a:pPr indent="0" fontAlgn="auto">
              <a:lnSpc>
                <a:spcPct val="100000"/>
              </a:lnSpc>
            </a:pPr>
            <a:r>
              <a:rPr lang="zh-CN" altLang="en-US" sz="1600"/>
              <a:t>输出互换后的两个整数</a:t>
            </a:r>
            <a:r>
              <a:rPr lang="en-US" altLang="zh-CN" sz="1600"/>
              <a:t> :2,1</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8"/>
          <a:stretch>
            <a:fillRect/>
          </a:stretch>
        </p:blipFill>
        <p:spPr>
          <a:xfrm>
            <a:off x="2114550" y="2689225"/>
            <a:ext cx="6945630" cy="3459480"/>
          </a:xfrm>
          <a:prstGeom prst="rect">
            <a:avLst/>
          </a:prstGeom>
        </p:spPr>
      </p:pic>
      <p:grpSp>
        <p:nvGrpSpPr>
          <p:cNvPr id="5" name="组合 4" descr="7b0a202020202274657874626f78223a20227b5c2269645c223a32303334383534392c5c227469645c223a5c225c227d220a7d0a"/>
          <p:cNvGrpSpPr/>
          <p:nvPr/>
        </p:nvGrpSpPr>
        <p:grpSpPr>
          <a:xfrm>
            <a:off x="1133475" y="553085"/>
            <a:ext cx="9288145" cy="1807001"/>
            <a:chOff x="5348" y="3278"/>
            <a:chExt cx="8504" cy="4243"/>
          </a:xfrm>
        </p:grpSpPr>
        <p:sp>
          <p:nvSpPr>
            <p:cNvPr id="12" name="圆角矩形 7"/>
            <p:cNvSpPr/>
            <p:nvPr/>
          </p:nvSpPr>
          <p:spPr>
            <a:xfrm>
              <a:off x="5348" y="3278"/>
              <a:ext cx="8504" cy="4243"/>
            </a:xfrm>
            <a:prstGeom prst="roundRect">
              <a:avLst>
                <a:gd name="adj" fmla="val 4703"/>
              </a:avLst>
            </a:prstGeom>
            <a:solidFill>
              <a:srgbClr val="F3F6FC"/>
            </a:solidFill>
            <a:ln w="6350">
              <a:solidFill>
                <a:srgbClr val="4472C4"/>
              </a:solidFill>
            </a:ln>
          </p:spPr>
          <p:style>
            <a:lnRef idx="2">
              <a:schemeClr val="accent1"/>
            </a:lnRef>
            <a:fillRef idx="0">
              <a:srgbClr val="FFFFFF"/>
            </a:fillRef>
            <a:effectRef idx="0">
              <a:srgbClr val="FFFFFF"/>
            </a:effectRef>
            <a:fontRef idx="minor">
              <a:schemeClr val="tx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文本框 6"/>
            <p:cNvSpPr txBox="1"/>
            <p:nvPr/>
          </p:nvSpPr>
          <p:spPr>
            <a:xfrm>
              <a:off x="5517" y="3423"/>
              <a:ext cx="8166" cy="3804"/>
            </a:xfrm>
            <a:prstGeom prst="rect">
              <a:avLst/>
            </a:prstGeom>
            <a:noFill/>
          </p:spPr>
          <p:txBody>
            <a:bodyPr wrap="square" rtlCol="0" anchor="ctr" anchorCtr="0"/>
            <a:p>
              <a:pPr indent="0" algn="just" fontAlgn="ctr">
                <a:lnSpc>
                  <a:spcPct val="150000"/>
                </a:lnSpc>
                <a:spcBef>
                  <a:spcPts val="0"/>
                </a:spcBef>
                <a:spcAft>
                  <a:spcPts val="0"/>
                </a:spcAft>
              </a:pPr>
              <a:r>
                <a:rPr lang="zh-CN" altLang="en-US" sz="1600" dirty="0">
                  <a:solidFill>
                    <a:srgbClr val="000000"/>
                  </a:solidFill>
                  <a:latin typeface="微软雅黑" panose="020B0503020204020204" charset="-122"/>
                  <a:ea typeface="微软雅黑" panose="020B0503020204020204" charset="-122"/>
                </a:rPr>
                <a:t>程序分析：</a:t>
              </a:r>
              <a:endParaRPr lang="zh-CN" altLang="en-US" sz="1600" dirty="0">
                <a:solidFill>
                  <a:srgbClr val="000000"/>
                </a:solidFill>
                <a:latin typeface="微软雅黑" panose="020B0503020204020204" charset="-122"/>
                <a:ea typeface="微软雅黑" panose="020B0503020204020204" charset="-122"/>
              </a:endParaRPr>
            </a:p>
            <a:p>
              <a:pPr indent="0" algn="just" fontAlgn="ctr">
                <a:lnSpc>
                  <a:spcPct val="150000"/>
                </a:lnSpc>
                <a:spcBef>
                  <a:spcPts val="0"/>
                </a:spcBef>
                <a:spcAft>
                  <a:spcPts val="0"/>
                </a:spcAft>
              </a:pPr>
              <a:r>
                <a:rPr lang="zh-CN" altLang="en-US" sz="1600" dirty="0">
                  <a:solidFill>
                    <a:srgbClr val="000000"/>
                  </a:solidFill>
                  <a:effectLst/>
                  <a:latin typeface="微软雅黑" panose="020B0503020204020204" charset="-122"/>
                  <a:ea typeface="微软雅黑" panose="020B0503020204020204" charset="-122"/>
                </a:rPr>
                <a:t>在本程序中，实际参数 p1 和 p2 与形式参数 pt1 和 pt2 均为指针变量。在函数调用时，实参 p1 和 p2 将它们的值（变量 a 和 b 的地址）分别传给形式参数 pt1 和 pt2，此时，pt1 和 pt2 也指向了变量 a 和 b。在 change 函数中，借助整型变量 t 交换 pt1 和 pt2 所指变量的值，实际上就是交换了变量 a 和 b 的值。函数调用前后的数据变化情况如图 9-10所示。</a:t>
              </a:r>
              <a:endParaRPr lang="zh-CN" altLang="en-US" sz="1600" dirty="0">
                <a:solidFill>
                  <a:srgbClr val="000000"/>
                </a:solidFill>
                <a:effectLst/>
                <a:latin typeface="微软雅黑" panose="020B0503020204020204" charset="-122"/>
                <a:ea typeface="微软雅黑" panose="020B0503020204020204" charset="-122"/>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4905125" y="2863739"/>
            <a:ext cx="5299325" cy="801914"/>
          </a:xfrm>
          <a:prstGeom prst="rect">
            <a:avLst/>
          </a:prstGeom>
          <a:noFill/>
          <a:ln>
            <a:noFill/>
          </a:ln>
        </p:spPr>
        <p:txBody>
          <a:bodyPr vert="horz" wrap="square" lIns="101600" tIns="38100" rIns="63500" bIns="38100" rtlCol="0" anchor="ctr" anchorCtr="0">
            <a:normAutofit fontScale="90000"/>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指向函数的指针变量</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08</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102806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809115"/>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会定义并引用指向函数的指针；</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能利用指向函数的指针实现灵活调用和封装功能，为嵌入式开发奠定基础；</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能够用指针优化程序，在编程领域精益求精、勇于创新。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311531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977640"/>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利用指向函数的指针求解两个数的大者。</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ctrTitle" idx="1"/>
            <p:custDataLst>
              <p:tags r:id="rId1"/>
            </p:custDataLst>
          </p:nvPr>
        </p:nvSpPr>
        <p:spPr>
          <a:xfrm>
            <a:off x="5037205" y="2918349"/>
            <a:ext cx="5299325" cy="801914"/>
          </a:xfrm>
        </p:spPr>
        <p:txBody>
          <a:bodyPr>
            <a:normAutofit/>
          </a:bodyPr>
          <a:p>
            <a:pPr marL="0" indent="0" algn="l">
              <a:lnSpc>
                <a:spcPct val="100000"/>
              </a:lnSpc>
              <a:spcBef>
                <a:spcPts val="0"/>
              </a:spcBef>
              <a:spcAft>
                <a:spcPts val="0"/>
              </a:spcAft>
              <a:buSzPct val="100000"/>
              <a:buNone/>
            </a:pPr>
            <a:r>
              <a:rPr lang="zh-CN" altLang="en-US" sz="4000">
                <a:solidFill>
                  <a:schemeClr val="accent1">
                    <a:lumMod val="75000"/>
                  </a:schemeClr>
                </a:solidFill>
              </a:rPr>
              <a:t>认识指针</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01</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221740" y="980440"/>
            <a:ext cx="1032637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1">
                    <a:lumMod val="75000"/>
                  </a:schemeClr>
                </a:solidFill>
              </a:rPr>
              <a:t>一、指向函数的指针变量的定义</a:t>
            </a:r>
            <a:endParaRPr lang="zh-CN" altLang="en-US" sz="3600">
              <a:solidFill>
                <a:schemeClr val="accent1">
                  <a:lumMod val="75000"/>
                </a:schemeClr>
              </a:solidFill>
            </a:endParaRPr>
          </a:p>
        </p:txBody>
      </p:sp>
      <p:sp>
        <p:nvSpPr>
          <p:cNvPr id="7" name="矩形 6"/>
          <p:cNvSpPr/>
          <p:nvPr>
            <p:custDataLst>
              <p:tags r:id="rId2"/>
            </p:custDataLst>
          </p:nvPr>
        </p:nvSpPr>
        <p:spPr>
          <a:xfrm>
            <a:off x="1005205" y="2324735"/>
            <a:ext cx="2978150"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函数在内存中占据连续区域，函数名代表起始地址。通过函数名可创建指向函数的指针变量。</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888365" y="1668145"/>
            <a:ext cx="3094990" cy="60833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函数内存地址与指针变量</a:t>
            </a:r>
            <a:endParaRPr lang="zh-CN" altLang="en-US" sz="2200" b="1">
              <a:solidFill>
                <a:schemeClr val="accent1"/>
              </a:solidFill>
              <a:latin typeface="+mn-ea"/>
              <a:cs typeface="+mn-ea"/>
            </a:endParaRPr>
          </a:p>
        </p:txBody>
      </p:sp>
      <p:sp>
        <p:nvSpPr>
          <p:cNvPr id="9" name="矩形 8"/>
          <p:cNvSpPr/>
          <p:nvPr>
            <p:custDataLst>
              <p:tags r:id="rId4"/>
            </p:custDataLst>
          </p:nvPr>
        </p:nvSpPr>
        <p:spPr>
          <a:xfrm>
            <a:off x="1054735" y="4625975"/>
            <a:ext cx="2928620"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函数指针在回调函数、事件处理、动态加载函数等场景中应用广泛，提升程序灵活性。</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函数指针的使用场景</a:t>
            </a:r>
            <a:endParaRPr lang="zh-CN" altLang="en-US" sz="2200" b="1">
              <a:solidFill>
                <a:schemeClr val="accent3"/>
              </a:solidFill>
              <a:latin typeface="+mn-ea"/>
              <a:cs typeface="+mn-ea"/>
            </a:endParaRPr>
          </a:p>
        </p:txBody>
      </p:sp>
      <p:sp>
        <p:nvSpPr>
          <p:cNvPr id="11" name="矩形 10"/>
          <p:cNvSpPr/>
          <p:nvPr>
            <p:custDataLst>
              <p:tags r:id="rId6"/>
            </p:custDataLst>
          </p:nvPr>
        </p:nvSpPr>
        <p:spPr>
          <a:xfrm>
            <a:off x="8209280" y="3449320"/>
            <a:ext cx="2978150" cy="84137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声明函数指针需指定返回类型和参数列表，通过指针加参数调用函数实现间接调用。</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函数指针的声明与调用</a:t>
            </a:r>
            <a:endParaRPr lang="zh-CN" altLang="en-US" sz="2200" b="1">
              <a:solidFill>
                <a:schemeClr val="accent2"/>
              </a:solidFill>
              <a:latin typeface="+mn-ea"/>
              <a:cs typeface="+mn-ea"/>
            </a:endParaRPr>
          </a:p>
        </p:txBody>
      </p:sp>
      <p:pic>
        <p:nvPicPr>
          <p:cNvPr id="25" name="图片 24" descr="C:/Users/BT01/Desktop/downloaded-image (1).pngdownloaded-image (1)"/>
          <p:cNvPicPr>
            <a:picLocks noChangeAspect="1"/>
          </p:cNvPicPr>
          <p:nvPr>
            <p:custDataLst>
              <p:tags r:id="rId8"/>
            </p:custDataLst>
          </p:nvPr>
        </p:nvPicPr>
        <p:blipFill rotWithShape="1">
          <a:blip r:embed="rId9"/>
          <a:srcRect t="6" b="6"/>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4d2d4266-aeb2-44d4-a47c-eb04a16643da/55e3ee4a-ac3a-11f0-bc2f-c67323c9cd05.jpg@base@tag=imgScale&amp;m=1&amp;w=450&amp;h=450&amp;q=9555e3ee4a-ac3a-11f0-bc2f-c67323c9cd05"/>
          <p:cNvPicPr>
            <a:picLocks noChangeAspect="1"/>
          </p:cNvPicPr>
          <p:nvPr>
            <p:custDataLst>
              <p:tags r:id="rId10"/>
            </p:custDataLst>
          </p:nvPr>
        </p:nvPicPr>
        <p:blipFill rotWithShape="1">
          <a:blip r:embed="rId11"/>
          <a:srcRect l="33481" b="222"/>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C:/Users/BT01/Desktop/downloaded-image (1).pngdownloaded-image (1)"/>
          <p:cNvPicPr>
            <a:picLocks noChangeAspect="1"/>
          </p:cNvPicPr>
          <p:nvPr>
            <p:custDataLst>
              <p:tags r:id="rId12"/>
            </p:custDataLst>
          </p:nvPr>
        </p:nvPicPr>
        <p:blipFill>
          <a:blip r:embed="rId13"/>
          <a:srcRect t="6" b="6"/>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318226" y="2882548"/>
            <a:ext cx="506392" cy="506392"/>
          </a:xfrm>
          <a:prstGeom prst="octagon">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18" name="八边形 17"/>
          <p:cNvSpPr/>
          <p:nvPr>
            <p:custDataLst>
              <p:tags r:id="rId15"/>
            </p:custDataLst>
          </p:nvPr>
        </p:nvSpPr>
        <p:spPr>
          <a:xfrm>
            <a:off x="7391785" y="3996395"/>
            <a:ext cx="506392" cy="506392"/>
          </a:xfrm>
          <a:prstGeom prst="octagon">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19" name="八边形 18"/>
          <p:cNvSpPr/>
          <p:nvPr>
            <p:custDataLst>
              <p:tags r:id="rId16"/>
            </p:custDataLst>
          </p:nvPr>
        </p:nvSpPr>
        <p:spPr>
          <a:xfrm>
            <a:off x="4318226" y="5041659"/>
            <a:ext cx="506392" cy="506392"/>
          </a:xfrm>
          <a:prstGeom prst="octagon">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221740" y="980440"/>
            <a:ext cx="1032637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1">
                    <a:lumMod val="75000"/>
                  </a:schemeClr>
                </a:solidFill>
              </a:rPr>
              <a:t>二、指向函数的指针变量的引用</a:t>
            </a:r>
            <a:endParaRPr lang="zh-CN" altLang="en-US" sz="3600">
              <a:solidFill>
                <a:schemeClr val="accent1">
                  <a:lumMod val="75000"/>
                </a:schemeClr>
              </a:solidFill>
            </a:endParaRPr>
          </a:p>
        </p:txBody>
      </p:sp>
      <p:grpSp>
        <p:nvGrpSpPr>
          <p:cNvPr id="3" name="组合 2" descr="7b0a202020202274657874626f78223a2022220a7d0a"/>
          <p:cNvGrpSpPr/>
          <p:nvPr/>
        </p:nvGrpSpPr>
        <p:grpSpPr>
          <a:xfrm>
            <a:off x="2305685" y="1789430"/>
            <a:ext cx="7317105" cy="3780790"/>
            <a:chOff x="5047" y="3041"/>
            <a:chExt cx="8912" cy="4409"/>
          </a:xfrm>
        </p:grpSpPr>
        <p:grpSp>
          <p:nvGrpSpPr>
            <p:cNvPr id="4" name="组合 3"/>
            <p:cNvGrpSpPr/>
            <p:nvPr/>
          </p:nvGrpSpPr>
          <p:grpSpPr>
            <a:xfrm>
              <a:off x="5047" y="3041"/>
              <a:ext cx="8513" cy="4244"/>
              <a:chOff x="5744" y="3576"/>
              <a:chExt cx="8513" cy="4244"/>
            </a:xfrm>
          </p:grpSpPr>
          <p:sp>
            <p:nvSpPr>
              <p:cNvPr id="5" name="任意多边形 4"/>
              <p:cNvSpPr/>
              <p:nvPr/>
            </p:nvSpPr>
            <p:spPr>
              <a:xfrm>
                <a:off x="5744" y="3576"/>
                <a:ext cx="8513" cy="4244"/>
              </a:xfrm>
              <a:custGeom>
                <a:avLst/>
                <a:gdLst>
                  <a:gd name="connsiteX0" fmla="*/ 6746 w 8513"/>
                  <a:gd name="connsiteY0" fmla="*/ 4244 h 4244"/>
                  <a:gd name="connsiteX1" fmla="*/ 359 w 8513"/>
                  <a:gd name="connsiteY1" fmla="*/ 4243 h 4244"/>
                  <a:gd name="connsiteX2" fmla="*/ 0 w 8513"/>
                  <a:gd name="connsiteY2" fmla="*/ 3863 h 4244"/>
                  <a:gd name="connsiteX3" fmla="*/ 0 w 8513"/>
                  <a:gd name="connsiteY3" fmla="*/ 380 h 4244"/>
                  <a:gd name="connsiteX4" fmla="*/ 359 w 8513"/>
                  <a:gd name="connsiteY4" fmla="*/ 0 h 4244"/>
                  <a:gd name="connsiteX5" fmla="*/ 8145 w 8513"/>
                  <a:gd name="connsiteY5" fmla="*/ 0 h 4244"/>
                  <a:gd name="connsiteX6" fmla="*/ 8504 w 8513"/>
                  <a:gd name="connsiteY6" fmla="*/ 380 h 4244"/>
                  <a:gd name="connsiteX7" fmla="*/ 8513 w 8513"/>
                  <a:gd name="connsiteY7" fmla="*/ 3604 h 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3" h="4244">
                    <a:moveTo>
                      <a:pt x="6746" y="4244"/>
                    </a:moveTo>
                    <a:lnTo>
                      <a:pt x="359" y="4243"/>
                    </a:lnTo>
                    <a:cubicBezTo>
                      <a:pt x="161" y="4243"/>
                      <a:pt x="0" y="4073"/>
                      <a:pt x="0" y="3863"/>
                    </a:cubicBezTo>
                    <a:lnTo>
                      <a:pt x="0" y="380"/>
                    </a:lnTo>
                    <a:cubicBezTo>
                      <a:pt x="0" y="170"/>
                      <a:pt x="161" y="0"/>
                      <a:pt x="359" y="0"/>
                    </a:cubicBezTo>
                    <a:lnTo>
                      <a:pt x="8145" y="0"/>
                    </a:lnTo>
                    <a:cubicBezTo>
                      <a:pt x="8344" y="0"/>
                      <a:pt x="8504" y="170"/>
                      <a:pt x="8504" y="380"/>
                    </a:cubicBezTo>
                    <a:lnTo>
                      <a:pt x="8513" y="3604"/>
                    </a:lnTo>
                  </a:path>
                </a:pathLst>
              </a:custGeom>
              <a:noFill/>
              <a:ln w="22225" cmpd="sng">
                <a:solidFill>
                  <a:srgbClr val="5BC4F5"/>
                </a:solidFill>
                <a:prstDash val="solid"/>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custDataLst>
                  <p:tags r:id="rId2"/>
                </p:custDataLst>
              </p:nvPr>
            </p:nvSpPr>
            <p:spPr>
              <a:xfrm>
                <a:off x="6332" y="3710"/>
                <a:ext cx="7337" cy="3976"/>
              </a:xfrm>
              <a:prstGeom prst="rect">
                <a:avLst/>
              </a:prstGeom>
              <a:noFill/>
            </p:spPr>
            <p:txBody>
              <a:bodyPr wrap="square" rtlCol="0" anchor="ctr" anchorCtr="0">
                <a:normAutofit lnSpcReduction="20000"/>
              </a:bodyPr>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在定义了指向函数的指针变量之后，可以将一个函数的入口地址赋给它，这样就实现了这个指针指向了一个特定的函数。例如：</a:t>
                </a:r>
                <a:endParaRPr lang="zh-CN" altLang="en-US"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en-US" altLang="zh-CN" sz="1600" dirty="0">
                    <a:solidFill>
                      <a:schemeClr val="tx1"/>
                    </a:solidFill>
                    <a:latin typeface="微软雅黑" panose="020B0503020204020204" charset="-122"/>
                    <a:ea typeface="微软雅黑" panose="020B0503020204020204" charset="-122"/>
                    <a:sym typeface="+mn-ea"/>
                  </a:rPr>
                  <a:t>void fun();</a:t>
                </a:r>
                <a:endParaRPr lang="en-US" altLang="zh-CN"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en-US" altLang="zh-CN" sz="1600" dirty="0">
                    <a:solidFill>
                      <a:schemeClr val="tx1"/>
                    </a:solidFill>
                    <a:latin typeface="微软雅黑" panose="020B0503020204020204" charset="-122"/>
                    <a:ea typeface="微软雅黑" panose="020B0503020204020204" charset="-122"/>
                    <a:sym typeface="+mn-ea"/>
                  </a:rPr>
                  <a:t>void (*p)();</a:t>
                </a:r>
                <a:endParaRPr lang="en-US" altLang="zh-CN"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en-US" altLang="zh-CN" sz="1600" dirty="0">
                    <a:solidFill>
                      <a:schemeClr val="tx1"/>
                    </a:solidFill>
                    <a:latin typeface="微软雅黑" panose="020B0503020204020204" charset="-122"/>
                    <a:ea typeface="微软雅黑" panose="020B0503020204020204" charset="-122"/>
                    <a:sym typeface="+mn-ea"/>
                  </a:rPr>
                  <a:t>p=fun;</a:t>
                </a:r>
                <a:endParaRPr lang="en-US" altLang="zh-CN"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这样，</a:t>
                </a:r>
                <a:r>
                  <a:rPr lang="en-US" altLang="zh-CN" sz="1600" dirty="0">
                    <a:solidFill>
                      <a:schemeClr val="tx1"/>
                    </a:solidFill>
                    <a:latin typeface="微软雅黑" panose="020B0503020204020204" charset="-122"/>
                    <a:ea typeface="微软雅黑" panose="020B0503020204020204" charset="-122"/>
                    <a:sym typeface="+mn-ea"/>
                  </a:rPr>
                  <a:t>p </a:t>
                </a:r>
                <a:r>
                  <a:rPr lang="zh-CN" altLang="en-US" sz="1600" dirty="0">
                    <a:solidFill>
                      <a:schemeClr val="tx1"/>
                    </a:solidFill>
                    <a:latin typeface="微软雅黑" panose="020B0503020204020204" charset="-122"/>
                    <a:ea typeface="微软雅黑" panose="020B0503020204020204" charset="-122"/>
                    <a:sym typeface="+mn-ea"/>
                  </a:rPr>
                  <a:t>就指向了函数</a:t>
                </a:r>
                <a:r>
                  <a:rPr lang="en-US" altLang="zh-CN" sz="1600" dirty="0">
                    <a:solidFill>
                      <a:schemeClr val="tx1"/>
                    </a:solidFill>
                    <a:latin typeface="微软雅黑" panose="020B0503020204020204" charset="-122"/>
                    <a:ea typeface="微软雅黑" panose="020B0503020204020204" charset="-122"/>
                    <a:sym typeface="+mn-ea"/>
                  </a:rPr>
                  <a:t> fun</a:t>
                </a:r>
                <a:r>
                  <a:rPr lang="zh-CN" altLang="en-US" sz="1600" dirty="0">
                    <a:solidFill>
                      <a:schemeClr val="tx1"/>
                    </a:solidFill>
                    <a:latin typeface="微软雅黑" panose="020B0503020204020204" charset="-122"/>
                    <a:ea typeface="微软雅黑" panose="020B0503020204020204" charset="-122"/>
                    <a:sym typeface="+mn-ea"/>
                  </a:rPr>
                  <a:t>。</a:t>
                </a:r>
                <a:endParaRPr lang="zh-CN" altLang="en-US"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在指针指向函数后，就可以通过调用指针来调用函数。调用的一般形式为：</a:t>
                </a:r>
                <a:endParaRPr lang="zh-CN" altLang="en-US"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a:t>
                </a:r>
                <a:r>
                  <a:rPr lang="en-US" altLang="zh-CN" sz="1600" dirty="0">
                    <a:solidFill>
                      <a:schemeClr val="tx1"/>
                    </a:solidFill>
                    <a:latin typeface="微软雅黑" panose="020B0503020204020204" charset="-122"/>
                    <a:ea typeface="微软雅黑" panose="020B0503020204020204" charset="-122"/>
                    <a:sym typeface="+mn-ea"/>
                  </a:rPr>
                  <a:t>* </a:t>
                </a:r>
                <a:r>
                  <a:rPr lang="zh-CN" altLang="en-US" sz="1600" dirty="0">
                    <a:solidFill>
                      <a:schemeClr val="tx1"/>
                    </a:solidFill>
                    <a:latin typeface="微软雅黑" panose="020B0503020204020204" charset="-122"/>
                    <a:ea typeface="微软雅黑" panose="020B0503020204020204" charset="-122"/>
                    <a:sym typeface="+mn-ea"/>
                  </a:rPr>
                  <a:t>指针变量）（实参表列）</a:t>
                </a:r>
                <a:endParaRPr lang="zh-CN" altLang="en-US"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例如：（</a:t>
                </a:r>
                <a:r>
                  <a:rPr lang="en-US" altLang="zh-CN" sz="1600" dirty="0">
                    <a:solidFill>
                      <a:schemeClr val="tx1"/>
                    </a:solidFill>
                    <a:latin typeface="微软雅黑" panose="020B0503020204020204" charset="-122"/>
                    <a:ea typeface="微软雅黑" panose="020B0503020204020204" charset="-122"/>
                    <a:sym typeface="+mn-ea"/>
                  </a:rPr>
                  <a:t>*p</a:t>
                </a:r>
                <a:r>
                  <a:rPr lang="zh-CN" altLang="en-US" sz="1600" dirty="0">
                    <a:solidFill>
                      <a:schemeClr val="tx1"/>
                    </a:solidFill>
                    <a:latin typeface="微软雅黑" panose="020B0503020204020204" charset="-122"/>
                    <a:ea typeface="微软雅黑" panose="020B0503020204020204" charset="-122"/>
                    <a:sym typeface="+mn-ea"/>
                  </a:rPr>
                  <a:t>）（</a:t>
                </a:r>
                <a:r>
                  <a:rPr lang="en-US" altLang="zh-CN" sz="1600" dirty="0">
                    <a:solidFill>
                      <a:schemeClr val="tx1"/>
                    </a:solidFill>
                    <a:latin typeface="微软雅黑" panose="020B0503020204020204" charset="-122"/>
                    <a:ea typeface="微软雅黑" panose="020B0503020204020204" charset="-122"/>
                    <a:sym typeface="+mn-ea"/>
                  </a:rPr>
                  <a:t>a</a:t>
                </a:r>
                <a:r>
                  <a:rPr lang="zh-CN" altLang="en-US" sz="1600" dirty="0">
                    <a:solidFill>
                      <a:schemeClr val="tx1"/>
                    </a:solidFill>
                    <a:latin typeface="微软雅黑" panose="020B0503020204020204" charset="-122"/>
                    <a:ea typeface="微软雅黑" panose="020B0503020204020204" charset="-122"/>
                    <a:sym typeface="+mn-ea"/>
                  </a:rPr>
                  <a:t>，</a:t>
                </a:r>
                <a:r>
                  <a:rPr lang="en-US" altLang="zh-CN" sz="1600" dirty="0">
                    <a:solidFill>
                      <a:schemeClr val="tx1"/>
                    </a:solidFill>
                    <a:latin typeface="微软雅黑" panose="020B0503020204020204" charset="-122"/>
                    <a:ea typeface="微软雅黑" panose="020B0503020204020204" charset="-122"/>
                    <a:sym typeface="+mn-ea"/>
                  </a:rPr>
                  <a:t>b</a:t>
                </a:r>
                <a:r>
                  <a:rPr lang="zh-CN" altLang="en-US" sz="1600" dirty="0">
                    <a:solidFill>
                      <a:schemeClr val="tx1"/>
                    </a:solidFill>
                    <a:latin typeface="微软雅黑" panose="020B0503020204020204" charset="-122"/>
                    <a:ea typeface="微软雅黑" panose="020B0503020204020204" charset="-122"/>
                    <a:sym typeface="+mn-ea"/>
                  </a:rPr>
                  <a:t>）就相当于</a:t>
                </a:r>
                <a:r>
                  <a:rPr lang="en-US" altLang="zh-CN" sz="1600" dirty="0">
                    <a:solidFill>
                      <a:schemeClr val="tx1"/>
                    </a:solidFill>
                    <a:latin typeface="微软雅黑" panose="020B0503020204020204" charset="-122"/>
                    <a:ea typeface="微软雅黑" panose="020B0503020204020204" charset="-122"/>
                    <a:sym typeface="+mn-ea"/>
                  </a:rPr>
                  <a:t> fun</a:t>
                </a:r>
                <a:r>
                  <a:rPr lang="zh-CN" altLang="en-US" sz="1600" dirty="0">
                    <a:solidFill>
                      <a:schemeClr val="tx1"/>
                    </a:solidFill>
                    <a:latin typeface="微软雅黑" panose="020B0503020204020204" charset="-122"/>
                    <a:ea typeface="微软雅黑" panose="020B0503020204020204" charset="-122"/>
                    <a:sym typeface="+mn-ea"/>
                  </a:rPr>
                  <a:t>（</a:t>
                </a:r>
                <a:r>
                  <a:rPr lang="en-US" altLang="zh-CN" sz="1600" dirty="0">
                    <a:solidFill>
                      <a:schemeClr val="tx1"/>
                    </a:solidFill>
                    <a:latin typeface="微软雅黑" panose="020B0503020204020204" charset="-122"/>
                    <a:ea typeface="微软雅黑" panose="020B0503020204020204" charset="-122"/>
                    <a:sym typeface="+mn-ea"/>
                  </a:rPr>
                  <a:t>a</a:t>
                </a:r>
                <a:r>
                  <a:rPr lang="zh-CN" altLang="en-US" sz="1600" dirty="0">
                    <a:solidFill>
                      <a:schemeClr val="tx1"/>
                    </a:solidFill>
                    <a:latin typeface="微软雅黑" panose="020B0503020204020204" charset="-122"/>
                    <a:ea typeface="微软雅黑" panose="020B0503020204020204" charset="-122"/>
                    <a:sym typeface="+mn-ea"/>
                  </a:rPr>
                  <a:t>，</a:t>
                </a:r>
                <a:r>
                  <a:rPr lang="en-US" altLang="zh-CN" sz="1600" dirty="0">
                    <a:solidFill>
                      <a:schemeClr val="tx1"/>
                    </a:solidFill>
                    <a:latin typeface="微软雅黑" panose="020B0503020204020204" charset="-122"/>
                    <a:ea typeface="微软雅黑" panose="020B0503020204020204" charset="-122"/>
                    <a:sym typeface="+mn-ea"/>
                  </a:rPr>
                  <a:t>b</a:t>
                </a:r>
                <a:r>
                  <a:rPr lang="zh-CN" altLang="en-US" sz="1600" dirty="0">
                    <a:solidFill>
                      <a:schemeClr val="tx1"/>
                    </a:solidFill>
                    <a:latin typeface="微软雅黑" panose="020B0503020204020204" charset="-122"/>
                    <a:ea typeface="微软雅黑" panose="020B0503020204020204" charset="-122"/>
                    <a:sym typeface="+mn-ea"/>
                  </a:rPr>
                  <a:t>）。</a:t>
                </a:r>
                <a:endParaRPr lang="zh-CN" altLang="en-US" sz="1600" dirty="0">
                  <a:solidFill>
                    <a:schemeClr val="tx1"/>
                  </a:solidFill>
                  <a:latin typeface="微软雅黑" panose="020B0503020204020204" charset="-122"/>
                  <a:ea typeface="微软雅黑" panose="020B0503020204020204" charset="-122"/>
                  <a:sym typeface="+mn-ea"/>
                </a:endParaRPr>
              </a:p>
            </p:txBody>
          </p:sp>
        </p:grpSp>
        <p:pic>
          <p:nvPicPr>
            <p:cNvPr id="13" name="图片 12" descr="资源 1"/>
            <p:cNvPicPr>
              <a:picLocks noChangeAspect="1"/>
            </p:cNvPicPr>
            <p:nvPr/>
          </p:nvPicPr>
          <p:blipFill>
            <a:blip r:embed="rId3"/>
            <a:stretch>
              <a:fillRect/>
            </a:stretch>
          </p:blipFill>
          <p:spPr>
            <a:xfrm>
              <a:off x="11465" y="6130"/>
              <a:ext cx="2494" cy="1320"/>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359025" y="1031875"/>
            <a:ext cx="8874125" cy="526224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program9_9.c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利用指向函数的指针</a:t>
            </a:r>
            <a:r>
              <a:rPr lang="en-US" altLang="zh-CN" sz="1600"/>
              <a:t> , </a:t>
            </a:r>
            <a:r>
              <a:rPr lang="zh-CN" altLang="en-US" sz="1600"/>
              <a:t>求解两个数的大者。</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int max(int x,int y)</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if(x&gt;y) return x;</a:t>
            </a:r>
            <a:endParaRPr lang="en-US" altLang="zh-CN" sz="1600"/>
          </a:p>
          <a:p>
            <a:pPr indent="0" fontAlgn="auto">
              <a:lnSpc>
                <a:spcPct val="100000"/>
              </a:lnSpc>
            </a:pPr>
            <a:r>
              <a:rPr lang="en-US" altLang="zh-CN" sz="1600"/>
              <a:t> else return y;</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(*pmax)(); /* pmax </a:t>
            </a:r>
            <a:r>
              <a:rPr lang="zh-CN" altLang="en-US" sz="1600"/>
              <a:t>为函数指针变量</a:t>
            </a:r>
            <a:r>
              <a:rPr lang="en-US" altLang="zh-CN" sz="1600"/>
              <a:t> */</a:t>
            </a:r>
            <a:endParaRPr lang="en-US" altLang="zh-CN" sz="1600"/>
          </a:p>
          <a:p>
            <a:pPr indent="0" fontAlgn="auto">
              <a:lnSpc>
                <a:spcPct val="100000"/>
              </a:lnSpc>
            </a:pPr>
            <a:r>
              <a:rPr lang="en-US" altLang="zh-CN" sz="1600"/>
              <a:t> int a,b,c;</a:t>
            </a:r>
            <a:endParaRPr lang="en-US" altLang="zh-CN" sz="1600"/>
          </a:p>
          <a:p>
            <a:pPr indent="0" fontAlgn="auto">
              <a:lnSpc>
                <a:spcPct val="100000"/>
              </a:lnSpc>
            </a:pPr>
            <a:r>
              <a:rPr lang="en-US" altLang="zh-CN" sz="1600"/>
              <a:t> pmax=max; /* pmax </a:t>
            </a:r>
            <a:r>
              <a:rPr lang="zh-CN" altLang="en-US" sz="1600"/>
              <a:t>指向被调函数的入口地址</a:t>
            </a:r>
            <a:r>
              <a:rPr lang="en-US" altLang="zh-CN" sz="1600"/>
              <a:t> */</a:t>
            </a:r>
            <a:endParaRPr lang="en-US" altLang="zh-CN" sz="1600"/>
          </a:p>
          <a:p>
            <a:pPr indent="0" fontAlgn="auto">
              <a:lnSpc>
                <a:spcPct val="100000"/>
              </a:lnSpc>
            </a:pPr>
            <a:r>
              <a:rPr lang="en-US" altLang="zh-CN" sz="1600"/>
              <a:t> printf("please input two numbers:");</a:t>
            </a:r>
            <a:endParaRPr lang="en-US" altLang="zh-CN" sz="1600"/>
          </a:p>
          <a:p>
            <a:pPr indent="0" fontAlgn="auto">
              <a:lnSpc>
                <a:spcPct val="100000"/>
              </a:lnSpc>
            </a:pPr>
            <a:r>
              <a:rPr lang="en-US" altLang="zh-CN" sz="1600"/>
              <a:t> scanf("%d,%d",&amp;a,&amp;b );</a:t>
            </a:r>
            <a:endParaRPr lang="en-US" altLang="zh-CN" sz="1600"/>
          </a:p>
          <a:p>
            <a:pPr indent="0" fontAlgn="auto">
              <a:lnSpc>
                <a:spcPct val="100000"/>
              </a:lnSpc>
            </a:pPr>
            <a:r>
              <a:rPr lang="en-US" altLang="zh-CN" sz="1600"/>
              <a:t> c=(*pmax)(a,b); /* </a:t>
            </a:r>
            <a:r>
              <a:rPr lang="zh-CN" altLang="en-US" sz="1600"/>
              <a:t>用函数指针变量形式调用函数</a:t>
            </a:r>
            <a:r>
              <a:rPr lang="en-US" altLang="zh-CN" sz="1600"/>
              <a:t> */</a:t>
            </a:r>
            <a:endParaRPr lang="en-US" altLang="zh-CN" sz="1600"/>
          </a:p>
          <a:p>
            <a:pPr indent="0" fontAlgn="auto">
              <a:lnSpc>
                <a:spcPct val="100000"/>
              </a:lnSpc>
            </a:pPr>
            <a:r>
              <a:rPr lang="en-US" altLang="zh-CN" sz="1600"/>
              <a:t> printf("max=%d\n",c);</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r>
              <a:rPr lang="en-US" altLang="zh-CN" sz="1600"/>
              <a:t>please input two numbers:3,7 </a:t>
            </a:r>
            <a:r>
              <a:rPr lang="en-US" altLang="en-US" sz="1600"/>
              <a:t>↙</a:t>
            </a:r>
            <a:r>
              <a:rPr lang="en-US" altLang="zh-CN" sz="1600"/>
              <a:t>max=7</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4955925" y="3028204"/>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指针型函数</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09</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sp>
        <p:nvSpPr>
          <p:cNvPr id="69" name="稻壳儿：耗崽 1-24"/>
          <p:cNvSpPr txBox="1"/>
          <p:nvPr/>
        </p:nvSpPr>
        <p:spPr>
          <a:xfrm>
            <a:off x="1221105" y="128206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5"/>
            </p:custDataLst>
          </p:nvPr>
        </p:nvSpPr>
        <p:spPr bwMode="auto">
          <a:xfrm>
            <a:off x="1209675" y="209296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会定义指针型函数，能区分指针函数和函数指针的应用；</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能利用指针型函数返回数组某元素的地址，完成该地址中的值的输出；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能够灵活使用指针编写出精炼且高效的程序，在编程领域贡献力量。</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09675" y="342900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6"/>
            </p:custDataLst>
          </p:nvPr>
        </p:nvSpPr>
        <p:spPr bwMode="auto">
          <a:xfrm>
            <a:off x="1221105" y="423989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通过指针函数，输入</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1~7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之间的一个整数，输出对应的星期名。</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useBgFill="1">
        <p:nvSpPr>
          <p:cNvPr id="4" name="圆角矩形 3"/>
          <p:cNvSpPr/>
          <p:nvPr>
            <p:custDataLst>
              <p:tags r:id="rId7"/>
            </p:custDataLst>
          </p:nvPr>
        </p:nvSpPr>
        <p:spPr>
          <a:xfrm>
            <a:off x="673100" y="1196340"/>
            <a:ext cx="5196840" cy="4343400"/>
          </a:xfrm>
          <a:prstGeom prst="roundRect">
            <a:avLst>
              <a:gd name="adj" fmla="val 6714"/>
            </a:avLst>
          </a:prstGeom>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p>
            <a:pPr algn="ctr"/>
            <a:endParaRPr lang="zh-CN" altLang="en-US">
              <a:solidFill>
                <a:schemeClr val="tx1"/>
              </a:solidFill>
            </a:endParaRPr>
          </a:p>
        </p:txBody>
      </p:sp>
      <p:sp>
        <p:nvSpPr>
          <p:cNvPr id="5" name="圆角矩形 4"/>
          <p:cNvSpPr/>
          <p:nvPr>
            <p:custDataLst>
              <p:tags r:id="rId8"/>
            </p:custDataLst>
          </p:nvPr>
        </p:nvSpPr>
        <p:spPr>
          <a:xfrm>
            <a:off x="673100" y="1196340"/>
            <a:ext cx="5196840" cy="4343400"/>
          </a:xfrm>
          <a:prstGeom prst="roundRect">
            <a:avLst>
              <a:gd name="adj" fmla="val 6714"/>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lvl="0" algn="ctr">
              <a:buClrTx/>
              <a:buSzTx/>
              <a:buFontTx/>
            </a:pPr>
            <a:endParaRPr lang="zh-CN" altLang="en-US">
              <a:solidFill>
                <a:schemeClr val="tx1"/>
              </a:solidFill>
              <a:sym typeface="+mn-ea"/>
            </a:endParaRPr>
          </a:p>
        </p:txBody>
      </p:sp>
      <p:sp>
        <p:nvSpPr>
          <p:cNvPr id="7" name="任意多边形 6"/>
          <p:cNvSpPr/>
          <p:nvPr>
            <p:custDataLst>
              <p:tags r:id="rId9"/>
            </p:custDataLst>
          </p:nvPr>
        </p:nvSpPr>
        <p:spPr>
          <a:xfrm>
            <a:off x="1845310" y="2159635"/>
            <a:ext cx="4024630" cy="264604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711" h="1157">
                <a:moveTo>
                  <a:pt x="193" y="0"/>
                </a:moveTo>
                <a:lnTo>
                  <a:pt x="4866" y="0"/>
                </a:lnTo>
                <a:cubicBezTo>
                  <a:pt x="4873" y="0"/>
                  <a:pt x="4879" y="0"/>
                  <a:pt x="4886" y="1"/>
                </a:cubicBezTo>
                <a:lnTo>
                  <a:pt x="4886" y="1"/>
                </a:lnTo>
                <a:lnTo>
                  <a:pt x="6711" y="1"/>
                </a:lnTo>
                <a:lnTo>
                  <a:pt x="6711" y="1156"/>
                </a:lnTo>
                <a:lnTo>
                  <a:pt x="4886" y="1156"/>
                </a:lnTo>
                <a:lnTo>
                  <a:pt x="4886" y="1156"/>
                </a:lnTo>
                <a:cubicBezTo>
                  <a:pt x="4879" y="1157"/>
                  <a:pt x="4873" y="1157"/>
                  <a:pt x="4866" y="1157"/>
                </a:cubicBezTo>
                <a:lnTo>
                  <a:pt x="193" y="1157"/>
                </a:lnTo>
                <a:cubicBezTo>
                  <a:pt x="86" y="1157"/>
                  <a:pt x="0" y="1071"/>
                  <a:pt x="0" y="964"/>
                </a:cubicBezTo>
                <a:lnTo>
                  <a:pt x="0" y="193"/>
                </a:lnTo>
                <a:cubicBezTo>
                  <a:pt x="0" y="86"/>
                  <a:pt x="86" y="0"/>
                  <a:pt x="193" y="0"/>
                </a:cubicBezTo>
                <a:close/>
              </a:path>
            </a:pathLst>
          </a:custGeom>
          <a:gradFill>
            <a:gsLst>
              <a:gs pos="0">
                <a:schemeClr val="accent1">
                  <a:lumMod val="75000"/>
                  <a:alpha val="100000"/>
                </a:schemeClr>
              </a:gs>
              <a:gs pos="100000">
                <a:schemeClr val="accent1">
                  <a:alpha val="100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lIns="462598" tIns="83185" rIns="1012507" bIns="82550" rtlCol="0" anchor="ctr">
            <a:noAutofit/>
          </a:bodyPr>
          <a:p>
            <a:pPr algn="l"/>
            <a:r>
              <a:rPr lang="zh-CN" altLang="en-US" b="1" dirty="0">
                <a:solidFill>
                  <a:srgbClr val="FFFFFF"/>
                </a:solidFill>
                <a:latin typeface="+mn-ea"/>
                <a:cs typeface="+mn-ea"/>
                <a:sym typeface="+mn-ea"/>
              </a:rPr>
              <a:t>一个函数的返回值可以是整型、实型、字符型等，同时它也可以返回一个指针型的数据。若如果一个函数的返回值为指针类型，则称为这个函数为指针型函数。</a:t>
            </a:r>
            <a:endParaRPr lang="zh-CN" altLang="en-US" b="1" dirty="0">
              <a:solidFill>
                <a:srgbClr val="FFFFFF"/>
              </a:solidFill>
              <a:latin typeface="+mn-ea"/>
              <a:cs typeface="+mn-ea"/>
              <a:sym typeface="+mn-ea"/>
            </a:endParaRPr>
          </a:p>
        </p:txBody>
      </p:sp>
      <p:sp>
        <p:nvSpPr>
          <p:cNvPr id="29" name="圆角矩形 28"/>
          <p:cNvSpPr/>
          <p:nvPr>
            <p:custDataLst>
              <p:tags r:id="rId10"/>
            </p:custDataLst>
          </p:nvPr>
        </p:nvSpPr>
        <p:spPr>
          <a:xfrm>
            <a:off x="6275070" y="1196340"/>
            <a:ext cx="5196840" cy="4343400"/>
          </a:xfrm>
          <a:prstGeom prst="roundRect">
            <a:avLst>
              <a:gd name="adj" fmla="val 6714"/>
            </a:avLst>
          </a:prstGeom>
          <a:gradFill>
            <a:gsLst>
              <a:gs pos="0">
                <a:schemeClr val="accent2">
                  <a:lumMod val="75000"/>
                  <a:alpha val="100000"/>
                </a:schemeClr>
              </a:gs>
              <a:gs pos="100000">
                <a:schemeClr val="accent2">
                  <a:alpha val="100000"/>
                </a:schemeClr>
              </a:gs>
            </a:gsLst>
            <a:lin ang="21206433" scaled="0"/>
          </a:gradFill>
          <a:ln w="3175" cap="flat" cmpd="sng" algn="ctr">
            <a:solidFill>
              <a:schemeClr val="accent2">
                <a:lumMod val="75000"/>
                <a:alpha val="20000"/>
              </a:schemeClr>
            </a:solidFill>
            <a:prstDash val="solid"/>
            <a:miter lim="800000"/>
            <a:headEnd type="none" w="med" len="med"/>
            <a:tailEnd type="none" w="med" len="med"/>
          </a:ln>
          <a:effectLst>
            <a:outerShdw blurRad="508000" dist="101600" dir="5399998" algn="ctr" rotWithShape="0">
              <a:schemeClr val="accent2">
                <a:lumMod val="75000"/>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0" name="任意多边形 29"/>
          <p:cNvSpPr/>
          <p:nvPr>
            <p:custDataLst>
              <p:tags r:id="rId11"/>
            </p:custDataLst>
          </p:nvPr>
        </p:nvSpPr>
        <p:spPr>
          <a:xfrm>
            <a:off x="6556375" y="1356995"/>
            <a:ext cx="4914900" cy="392811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711" h="1157">
                <a:moveTo>
                  <a:pt x="193" y="0"/>
                </a:moveTo>
                <a:lnTo>
                  <a:pt x="4866" y="0"/>
                </a:lnTo>
                <a:cubicBezTo>
                  <a:pt x="4873" y="0"/>
                  <a:pt x="4879" y="0"/>
                  <a:pt x="4886" y="1"/>
                </a:cubicBezTo>
                <a:lnTo>
                  <a:pt x="4886" y="1"/>
                </a:lnTo>
                <a:lnTo>
                  <a:pt x="6711" y="1"/>
                </a:lnTo>
                <a:lnTo>
                  <a:pt x="6711" y="1156"/>
                </a:lnTo>
                <a:lnTo>
                  <a:pt x="4886" y="1156"/>
                </a:lnTo>
                <a:lnTo>
                  <a:pt x="4886" y="1156"/>
                </a:lnTo>
                <a:cubicBezTo>
                  <a:pt x="4879" y="1157"/>
                  <a:pt x="4873" y="1157"/>
                  <a:pt x="4866" y="1157"/>
                </a:cubicBezTo>
                <a:lnTo>
                  <a:pt x="193" y="1157"/>
                </a:lnTo>
                <a:cubicBezTo>
                  <a:pt x="86" y="1157"/>
                  <a:pt x="0" y="1071"/>
                  <a:pt x="0" y="964"/>
                </a:cubicBezTo>
                <a:lnTo>
                  <a:pt x="0" y="193"/>
                </a:lnTo>
                <a:cubicBezTo>
                  <a:pt x="0" y="86"/>
                  <a:pt x="86" y="0"/>
                  <a:pt x="193" y="0"/>
                </a:cubicBezTo>
                <a:close/>
              </a:path>
            </a:pathLst>
          </a:custGeom>
          <a:solidFill>
            <a:schemeClr val="lt1"/>
          </a:solidFill>
        </p:spPr>
        <p:txBody>
          <a:bodyPr wrap="square" lIns="444183" tIns="83185" rIns="1030287" bIns="82550" rtlCol="0" anchor="ctr">
            <a:noAutofit/>
          </a:bodyPr>
          <a:p>
            <a:pPr algn="l"/>
            <a:r>
              <a:rPr lang="zh-CN" altLang="en-US" b="1" dirty="0">
                <a:solidFill>
                  <a:schemeClr val="accent2"/>
                </a:solidFill>
                <a:latin typeface="+mn-ea"/>
                <a:cs typeface="+mn-ea"/>
                <a:sym typeface="+mn-ea"/>
              </a:rPr>
              <a:t>定义指针型函数的一般形式为：</a:t>
            </a:r>
            <a:endParaRPr lang="zh-CN" altLang="en-US" b="1" dirty="0">
              <a:solidFill>
                <a:schemeClr val="accent2"/>
              </a:solidFill>
              <a:latin typeface="+mn-ea"/>
              <a:cs typeface="+mn-ea"/>
              <a:sym typeface="+mn-ea"/>
            </a:endParaRPr>
          </a:p>
          <a:p>
            <a:pPr algn="l"/>
            <a:r>
              <a:rPr lang="zh-CN" altLang="en-US" b="1" dirty="0">
                <a:solidFill>
                  <a:schemeClr val="accent2"/>
                </a:solidFill>
                <a:latin typeface="+mn-ea"/>
                <a:cs typeface="+mn-ea"/>
                <a:sym typeface="+mn-ea"/>
              </a:rPr>
              <a:t>类型标识符</a:t>
            </a:r>
            <a:r>
              <a:rPr lang="en-US" altLang="zh-CN" b="1" dirty="0">
                <a:solidFill>
                  <a:schemeClr val="accent2"/>
                </a:solidFill>
                <a:latin typeface="+mn-ea"/>
                <a:cs typeface="+mn-ea"/>
                <a:sym typeface="+mn-ea"/>
              </a:rPr>
              <a:t> * </a:t>
            </a:r>
            <a:r>
              <a:rPr lang="zh-CN" altLang="en-US" b="1" dirty="0">
                <a:solidFill>
                  <a:schemeClr val="accent2"/>
                </a:solidFill>
                <a:latin typeface="+mn-ea"/>
                <a:cs typeface="+mn-ea"/>
                <a:sym typeface="+mn-ea"/>
              </a:rPr>
              <a:t>函数名</a:t>
            </a:r>
            <a:r>
              <a:rPr lang="en-US" altLang="zh-CN" b="1" dirty="0">
                <a:solidFill>
                  <a:schemeClr val="accent2"/>
                </a:solidFill>
                <a:latin typeface="+mn-ea"/>
                <a:cs typeface="+mn-ea"/>
                <a:sym typeface="+mn-ea"/>
              </a:rPr>
              <a:t> ( </a:t>
            </a:r>
            <a:r>
              <a:rPr lang="zh-CN" altLang="en-US" b="1" dirty="0">
                <a:solidFill>
                  <a:schemeClr val="accent2"/>
                </a:solidFill>
                <a:latin typeface="+mn-ea"/>
                <a:cs typeface="+mn-ea"/>
                <a:sym typeface="+mn-ea"/>
              </a:rPr>
              <a:t>形参表</a:t>
            </a:r>
            <a:r>
              <a:rPr lang="en-US" altLang="zh-CN" b="1" dirty="0">
                <a:solidFill>
                  <a:schemeClr val="accent2"/>
                </a:solidFill>
                <a:latin typeface="+mn-ea"/>
                <a:cs typeface="+mn-ea"/>
                <a:sym typeface="+mn-ea"/>
              </a:rPr>
              <a:t> )</a:t>
            </a:r>
            <a:endParaRPr lang="en-US" altLang="zh-CN" b="1" dirty="0">
              <a:solidFill>
                <a:schemeClr val="accent2"/>
              </a:solidFill>
              <a:latin typeface="+mn-ea"/>
              <a:cs typeface="+mn-ea"/>
              <a:sym typeface="+mn-ea"/>
            </a:endParaRPr>
          </a:p>
          <a:p>
            <a:pPr algn="l"/>
            <a:r>
              <a:rPr lang="en-US" altLang="zh-CN" b="1" dirty="0">
                <a:solidFill>
                  <a:schemeClr val="accent2"/>
                </a:solidFill>
                <a:latin typeface="+mn-ea"/>
                <a:cs typeface="+mn-ea"/>
                <a:sym typeface="+mn-ea"/>
              </a:rPr>
              <a:t>{</a:t>
            </a:r>
            <a:endParaRPr lang="en-US" altLang="zh-CN" b="1" dirty="0">
              <a:solidFill>
                <a:schemeClr val="accent2"/>
              </a:solidFill>
              <a:latin typeface="+mn-ea"/>
              <a:cs typeface="+mn-ea"/>
              <a:sym typeface="+mn-ea"/>
            </a:endParaRPr>
          </a:p>
          <a:p>
            <a:pPr algn="l"/>
            <a:r>
              <a:rPr lang="zh-CN" altLang="en-US" b="1" dirty="0">
                <a:solidFill>
                  <a:schemeClr val="accent2"/>
                </a:solidFill>
                <a:latin typeface="+mn-ea"/>
                <a:cs typeface="+mn-ea"/>
                <a:sym typeface="+mn-ea"/>
              </a:rPr>
              <a:t>　　函数体</a:t>
            </a:r>
            <a:endParaRPr lang="zh-CN" altLang="en-US" b="1" dirty="0">
              <a:solidFill>
                <a:schemeClr val="accent2"/>
              </a:solidFill>
              <a:latin typeface="+mn-ea"/>
              <a:cs typeface="+mn-ea"/>
              <a:sym typeface="+mn-ea"/>
            </a:endParaRPr>
          </a:p>
          <a:p>
            <a:pPr algn="l"/>
            <a:r>
              <a:rPr lang="en-US" altLang="zh-CN" b="1" dirty="0">
                <a:solidFill>
                  <a:schemeClr val="accent2"/>
                </a:solidFill>
                <a:latin typeface="+mn-ea"/>
                <a:cs typeface="+mn-ea"/>
                <a:sym typeface="+mn-ea"/>
              </a:rPr>
              <a:t>}</a:t>
            </a:r>
            <a:endParaRPr lang="en-US" altLang="zh-CN" b="1" dirty="0">
              <a:solidFill>
                <a:schemeClr val="accent2"/>
              </a:solidFill>
              <a:latin typeface="+mn-ea"/>
              <a:cs typeface="+mn-ea"/>
              <a:sym typeface="+mn-ea"/>
            </a:endParaRPr>
          </a:p>
          <a:p>
            <a:pPr algn="l"/>
            <a:r>
              <a:rPr lang="zh-CN" altLang="en-US" b="1" dirty="0">
                <a:solidFill>
                  <a:schemeClr val="accent2"/>
                </a:solidFill>
                <a:latin typeface="+mn-ea"/>
                <a:cs typeface="+mn-ea"/>
                <a:sym typeface="+mn-ea"/>
              </a:rPr>
              <a:t>其中函数名之前加了</a:t>
            </a:r>
            <a:r>
              <a:rPr lang="en-US" altLang="zh-CN" b="1" dirty="0">
                <a:solidFill>
                  <a:schemeClr val="accent2"/>
                </a:solidFill>
                <a:latin typeface="+mn-ea"/>
                <a:cs typeface="+mn-ea"/>
                <a:sym typeface="+mn-ea"/>
              </a:rPr>
              <a:t>“*”</a:t>
            </a:r>
            <a:r>
              <a:rPr lang="zh-CN" altLang="en-US" b="1" dirty="0">
                <a:solidFill>
                  <a:schemeClr val="accent2"/>
                </a:solidFill>
                <a:latin typeface="+mn-ea"/>
                <a:cs typeface="+mn-ea"/>
                <a:sym typeface="+mn-ea"/>
              </a:rPr>
              <a:t>号，表明这是一个指针型函数</a:t>
            </a:r>
            <a:r>
              <a:rPr lang="en-US" altLang="zh-CN" b="1" dirty="0">
                <a:solidFill>
                  <a:schemeClr val="accent2"/>
                </a:solidFill>
                <a:latin typeface="+mn-ea"/>
                <a:cs typeface="+mn-ea"/>
                <a:sym typeface="+mn-ea"/>
              </a:rPr>
              <a:t> </a:t>
            </a:r>
            <a:r>
              <a:rPr lang="zh-CN" altLang="en-US" b="1" dirty="0">
                <a:solidFill>
                  <a:schemeClr val="accent2"/>
                </a:solidFill>
                <a:latin typeface="+mn-ea"/>
                <a:cs typeface="+mn-ea"/>
                <a:sym typeface="+mn-ea"/>
              </a:rPr>
              <a:t>，即返回值是一个指针。类型标识符表示了返回指针值所指向的数据类型。</a:t>
            </a:r>
            <a:endParaRPr lang="zh-CN" altLang="en-US" b="1" dirty="0">
              <a:solidFill>
                <a:schemeClr val="accent2"/>
              </a:solidFill>
              <a:latin typeface="+mn-ea"/>
              <a:cs typeface="+mn-ea"/>
              <a:sym typeface="+mn-ea"/>
            </a:endParaRPr>
          </a:p>
          <a:p>
            <a:pPr algn="l"/>
            <a:r>
              <a:rPr lang="zh-CN" altLang="en-US" b="1" dirty="0">
                <a:solidFill>
                  <a:schemeClr val="accent2"/>
                </a:solidFill>
                <a:latin typeface="+mn-ea"/>
                <a:cs typeface="+mn-ea"/>
                <a:sym typeface="+mn-ea"/>
              </a:rPr>
              <a:t>例如：</a:t>
            </a:r>
            <a:endParaRPr lang="zh-CN" altLang="en-US" b="1" dirty="0">
              <a:solidFill>
                <a:schemeClr val="accent2"/>
              </a:solidFill>
              <a:latin typeface="+mn-ea"/>
              <a:cs typeface="+mn-ea"/>
              <a:sym typeface="+mn-ea"/>
            </a:endParaRPr>
          </a:p>
          <a:p>
            <a:pPr algn="l"/>
            <a:r>
              <a:rPr lang="en-US" altLang="zh-CN" b="1" dirty="0">
                <a:solidFill>
                  <a:schemeClr val="accent2"/>
                </a:solidFill>
                <a:latin typeface="+mn-ea"/>
                <a:cs typeface="+mn-ea"/>
                <a:sym typeface="+mn-ea"/>
              </a:rPr>
              <a:t>int *fun()</a:t>
            </a:r>
            <a:endParaRPr lang="en-US" altLang="zh-CN" b="1" dirty="0">
              <a:solidFill>
                <a:schemeClr val="accent2"/>
              </a:solidFill>
              <a:latin typeface="+mn-ea"/>
              <a:cs typeface="+mn-ea"/>
              <a:sym typeface="+mn-ea"/>
            </a:endParaRPr>
          </a:p>
          <a:p>
            <a:pPr algn="l"/>
            <a:r>
              <a:rPr lang="en-US" altLang="zh-CN" b="1" dirty="0">
                <a:solidFill>
                  <a:schemeClr val="accent2"/>
                </a:solidFill>
                <a:latin typeface="+mn-ea"/>
                <a:cs typeface="+mn-ea"/>
                <a:sym typeface="+mn-ea"/>
              </a:rPr>
              <a:t> {</a:t>
            </a:r>
            <a:endParaRPr lang="en-US" altLang="zh-CN" b="1" dirty="0">
              <a:solidFill>
                <a:schemeClr val="accent2"/>
              </a:solidFill>
              <a:latin typeface="+mn-ea"/>
              <a:cs typeface="+mn-ea"/>
              <a:sym typeface="+mn-ea"/>
            </a:endParaRPr>
          </a:p>
          <a:p>
            <a:pPr algn="l"/>
            <a:r>
              <a:rPr lang="zh-CN" altLang="en-US" b="1" dirty="0">
                <a:solidFill>
                  <a:schemeClr val="accent2"/>
                </a:solidFill>
                <a:latin typeface="+mn-ea"/>
                <a:cs typeface="+mn-ea"/>
                <a:sym typeface="+mn-ea"/>
              </a:rPr>
              <a:t>函数体</a:t>
            </a:r>
            <a:endParaRPr lang="zh-CN" altLang="en-US" b="1" dirty="0">
              <a:solidFill>
                <a:schemeClr val="accent2"/>
              </a:solidFill>
              <a:latin typeface="+mn-ea"/>
              <a:cs typeface="+mn-ea"/>
              <a:sym typeface="+mn-ea"/>
            </a:endParaRPr>
          </a:p>
          <a:p>
            <a:pPr algn="l"/>
            <a:r>
              <a:rPr lang="en-US" altLang="zh-CN" b="1" dirty="0">
                <a:solidFill>
                  <a:schemeClr val="accent2"/>
                </a:solidFill>
                <a:latin typeface="+mn-ea"/>
                <a:cs typeface="+mn-ea"/>
                <a:sym typeface="+mn-ea"/>
              </a:rPr>
              <a:t>}</a:t>
            </a:r>
            <a:endParaRPr lang="en-US" altLang="zh-CN" b="1" dirty="0">
              <a:solidFill>
                <a:schemeClr val="accent2"/>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359025" y="1031875"/>
            <a:ext cx="8874125" cy="550799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program9_10.c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利用指针函数</a:t>
            </a:r>
            <a:r>
              <a:rPr lang="en-US" altLang="zh-CN" sz="1600"/>
              <a:t> , </a:t>
            </a:r>
            <a:r>
              <a:rPr lang="zh-CN" altLang="en-US" sz="1600"/>
              <a:t>输入</a:t>
            </a:r>
            <a:r>
              <a:rPr lang="en-US" altLang="zh-CN" sz="1600"/>
              <a:t> 1~7 </a:t>
            </a:r>
            <a:r>
              <a:rPr lang="zh-CN" altLang="en-US" sz="1600"/>
              <a:t>之间的一个整数</a:t>
            </a:r>
            <a:r>
              <a:rPr lang="en-US" altLang="zh-CN" sz="1600"/>
              <a:t> , </a:t>
            </a:r>
            <a:r>
              <a:rPr lang="zh-CN" altLang="en-US" sz="1600"/>
              <a:t>输出对应的星期名。</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int i;</a:t>
            </a:r>
            <a:endParaRPr lang="en-US" altLang="zh-CN" sz="1600"/>
          </a:p>
          <a:p>
            <a:pPr indent="0" fontAlgn="auto">
              <a:lnSpc>
                <a:spcPct val="100000"/>
              </a:lnSpc>
            </a:pPr>
            <a:r>
              <a:rPr lang="en-US" altLang="zh-CN" sz="1600"/>
              <a:t> char *day_name(int n); /*day_name </a:t>
            </a:r>
            <a:r>
              <a:rPr lang="zh-CN" altLang="en-US" sz="1600"/>
              <a:t>为指针型函数</a:t>
            </a:r>
            <a:r>
              <a:rPr lang="en-US" altLang="zh-CN" sz="1600"/>
              <a:t> */</a:t>
            </a:r>
            <a:endParaRPr lang="en-US" altLang="zh-CN" sz="1600"/>
          </a:p>
          <a:p>
            <a:pPr indent="0" fontAlgn="auto">
              <a:lnSpc>
                <a:spcPct val="100000"/>
              </a:lnSpc>
            </a:pPr>
            <a:r>
              <a:rPr lang="en-US" altLang="zh-CN" sz="1600"/>
              <a:t> printf(" </a:t>
            </a:r>
            <a:r>
              <a:rPr lang="zh-CN" altLang="en-US" sz="1600"/>
              <a:t>请输入</a:t>
            </a:r>
            <a:r>
              <a:rPr lang="en-US" altLang="zh-CN" sz="1600"/>
              <a:t> 1-7 </a:t>
            </a:r>
            <a:r>
              <a:rPr lang="zh-CN" altLang="en-US" sz="1600"/>
              <a:t>之间的整数</a:t>
            </a:r>
            <a:r>
              <a:rPr lang="en-US" altLang="zh-CN" sz="1600"/>
              <a:t> :");</a:t>
            </a:r>
            <a:endParaRPr lang="en-US" altLang="zh-CN" sz="1600"/>
          </a:p>
          <a:p>
            <a:pPr indent="0" fontAlgn="auto">
              <a:lnSpc>
                <a:spcPct val="100000"/>
              </a:lnSpc>
            </a:pPr>
            <a:r>
              <a:rPr lang="en-US" altLang="zh-CN" sz="1600"/>
              <a:t> scanf("%d",&amp;i );</a:t>
            </a:r>
            <a:endParaRPr lang="en-US" altLang="zh-CN" sz="1600"/>
          </a:p>
          <a:p>
            <a:pPr indent="0" fontAlgn="auto">
              <a:lnSpc>
                <a:spcPct val="100000"/>
              </a:lnSpc>
            </a:pPr>
            <a:r>
              <a:rPr lang="en-US" altLang="zh-CN" sz="1600"/>
              <a:t> printf("%d </a:t>
            </a:r>
            <a:r>
              <a:rPr lang="zh-CN" altLang="en-US" sz="1600"/>
              <a:t>对应的星期名为</a:t>
            </a:r>
            <a:r>
              <a:rPr lang="en-US" altLang="zh-CN" sz="1600"/>
              <a:t> :%s\n",i,day_name(i));</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char *day_name(int 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static char *name[]={"Illeagl day", "Monday", "Tuesday", </a:t>
            </a:r>
            <a:endParaRPr lang="en-US" altLang="zh-CN" sz="1600"/>
          </a:p>
          <a:p>
            <a:pPr indent="0" fontAlgn="auto">
              <a:lnSpc>
                <a:spcPct val="100000"/>
              </a:lnSpc>
            </a:pPr>
            <a:r>
              <a:rPr lang="en-US" altLang="zh-CN" sz="1600"/>
              <a:t> "Wednesday", "Thursday", "Friday", "Saturday", "Sunday" };</a:t>
            </a:r>
            <a:endParaRPr lang="en-US" altLang="zh-CN" sz="1600"/>
          </a:p>
          <a:p>
            <a:pPr indent="0" fontAlgn="auto">
              <a:lnSpc>
                <a:spcPct val="100000"/>
              </a:lnSpc>
            </a:pPr>
            <a:r>
              <a:rPr lang="en-US" altLang="zh-CN" sz="1600"/>
              <a:t> return((n&lt;1||n&gt;7)?name[0]: name[n]);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zh-CN" altLang="en-US" sz="1600"/>
              <a:t>程序运行结果：</a:t>
            </a:r>
            <a:endParaRPr lang="zh-CN" altLang="en-US" sz="1600"/>
          </a:p>
          <a:p>
            <a:pPr indent="0" fontAlgn="auto">
              <a:lnSpc>
                <a:spcPct val="100000"/>
              </a:lnSpc>
            </a:pPr>
            <a:r>
              <a:rPr lang="zh-CN" altLang="en-US" sz="1600"/>
              <a:t>请输入</a:t>
            </a:r>
            <a:r>
              <a:rPr lang="en-US" altLang="zh-CN" sz="1600"/>
              <a:t> 1-7 </a:t>
            </a:r>
            <a:r>
              <a:rPr lang="zh-CN" altLang="en-US" sz="1600"/>
              <a:t>之间的整数</a:t>
            </a:r>
            <a:r>
              <a:rPr lang="en-US" altLang="zh-CN" sz="1600"/>
              <a:t> :7 </a:t>
            </a:r>
            <a:r>
              <a:rPr lang="en-US" altLang="en-US" sz="1600"/>
              <a:t>↙</a:t>
            </a:r>
            <a:endParaRPr lang="en-US" altLang="en-US" sz="1600"/>
          </a:p>
          <a:p>
            <a:pPr indent="0" fontAlgn="auto">
              <a:lnSpc>
                <a:spcPct val="100000"/>
              </a:lnSpc>
            </a:pPr>
            <a:r>
              <a:rPr lang="en-US" altLang="zh-CN" sz="1600"/>
              <a:t>7 </a:t>
            </a:r>
            <a:r>
              <a:rPr lang="zh-CN" altLang="en-US" sz="1600"/>
              <a:t>对应的星期名为</a:t>
            </a:r>
            <a:r>
              <a:rPr lang="en-US" altLang="zh-CN" sz="1600"/>
              <a:t> :Sunday</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知识拓展</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909955" y="593090"/>
            <a:ext cx="8874125" cy="610235"/>
          </a:xfrm>
          <a:prstGeom prst="rect">
            <a:avLst/>
          </a:prstGeom>
          <a:noFill/>
        </p:spPr>
        <p:txBody>
          <a:bodyPr wrap="square" rtlCol="0">
            <a:noAutofit/>
          </a:bodyPr>
          <a:p>
            <a:pPr indent="0" fontAlgn="auto">
              <a:lnSpc>
                <a:spcPct val="200000"/>
              </a:lnSpc>
            </a:pPr>
            <a:endParaRPr lang="zh-CN" altLang="en-US" sz="3200">
              <a:solidFill>
                <a:schemeClr val="accent1">
                  <a:lumMod val="75000"/>
                </a:schemeClr>
              </a:solidFill>
            </a:endParaRPr>
          </a:p>
        </p:txBody>
      </p:sp>
      <p:sp useBgFill="1">
        <p:nvSpPr>
          <p:cNvPr id="4" name="矩形: 圆角 2"/>
          <p:cNvSpPr/>
          <p:nvPr>
            <p:custDataLst>
              <p:tags r:id="rId7"/>
            </p:custDataLst>
          </p:nvPr>
        </p:nvSpPr>
        <p:spPr>
          <a:xfrm>
            <a:off x="6183791" y="1598930"/>
            <a:ext cx="4617839" cy="4134485"/>
          </a:xfrm>
          <a:prstGeom prst="roundRect">
            <a:avLst>
              <a:gd name="adj" fmla="val 7930"/>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5" name="矩形: 圆角 25"/>
          <p:cNvSpPr/>
          <p:nvPr>
            <p:custDataLst>
              <p:tags r:id="rId8"/>
            </p:custDataLst>
          </p:nvPr>
        </p:nvSpPr>
        <p:spPr>
          <a:xfrm>
            <a:off x="6095365" y="1598930"/>
            <a:ext cx="4887595" cy="4134485"/>
          </a:xfrm>
          <a:prstGeom prst="roundRect">
            <a:avLst>
              <a:gd name="adj" fmla="val 8081"/>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useBgFill="1">
        <p:nvSpPr>
          <p:cNvPr id="7" name="矩形: 圆角 25"/>
          <p:cNvSpPr/>
          <p:nvPr>
            <p:custDataLst>
              <p:tags r:id="rId9"/>
            </p:custDataLst>
          </p:nvPr>
        </p:nvSpPr>
        <p:spPr>
          <a:xfrm>
            <a:off x="1195531" y="1598930"/>
            <a:ext cx="4617839" cy="4134485"/>
          </a:xfrm>
          <a:prstGeom prst="roundRect">
            <a:avLst>
              <a:gd name="adj" fmla="val 8081"/>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9" name="矩形: 圆角 25"/>
          <p:cNvSpPr/>
          <p:nvPr>
            <p:custDataLst>
              <p:tags r:id="rId10"/>
            </p:custDataLst>
          </p:nvPr>
        </p:nvSpPr>
        <p:spPr>
          <a:xfrm>
            <a:off x="1195531" y="1598930"/>
            <a:ext cx="4617839" cy="4134485"/>
          </a:xfrm>
          <a:prstGeom prst="roundRect">
            <a:avLst>
              <a:gd name="adj" fmla="val 8081"/>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p:nvSpPr>
          <p:cNvPr id="13" name="矩形 12"/>
          <p:cNvSpPr/>
          <p:nvPr>
            <p:custDataLst>
              <p:tags r:id="rId11"/>
            </p:custDataLst>
          </p:nvPr>
        </p:nvSpPr>
        <p:spPr>
          <a:xfrm>
            <a:off x="6256020" y="1624965"/>
            <a:ext cx="4617720" cy="2566035"/>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#include &lt;stdio.h&gt;void main()</a:t>
            </a:r>
            <a:endParaRPr lang="en-US" altLang="zh-CN"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{int a[10],*p1,*p2,temp;</a:t>
            </a:r>
            <a:endParaRPr lang="en-US" altLang="zh-CN"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printf("please input 10 numbers:");</a:t>
            </a:r>
            <a:endParaRPr lang="en-US" altLang="zh-CN"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for(p1=a;p1&lt;a+10;p1++)scanf("%d",p1);</a:t>
            </a:r>
            <a:endParaRPr lang="en-US" altLang="zh-CN"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for(p1=a,p2=a+9;p1&lt;p2;p1++,p2--)</a:t>
            </a:r>
            <a:endParaRPr lang="en-US" altLang="zh-CN"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 temp=*p1;*p1=*p2;*p2=temp;}</a:t>
            </a:r>
            <a:endParaRPr lang="en-US" altLang="zh-CN"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printf("output 10 numbers:");</a:t>
            </a:r>
            <a:endParaRPr lang="en-US" altLang="zh-CN"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for(p1=a;p1&lt;a+10;p1++)</a:t>
            </a:r>
            <a:endParaRPr lang="en-US" altLang="zh-CN"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printf("%2d",*p1);}</a:t>
            </a:r>
            <a:endParaRPr lang="en-US" altLang="zh-CN"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程序运行结果：</a:t>
            </a:r>
            <a:endParaRPr lang="zh-CN" altLang="en-US"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please input 10 numbers:1 2 3 4 5 6 7 8 9 0 </a:t>
            </a:r>
            <a:r>
              <a:rPr lang="en-US" altLang="en-US" sz="1600" dirty="0">
                <a:ln>
                  <a:noFill/>
                  <a:prstDash val="sysDot"/>
                </a:ln>
                <a:solidFill>
                  <a:schemeClr val="tx1">
                    <a:lumMod val="85000"/>
                    <a:lumOff val="15000"/>
                  </a:schemeClr>
                </a:solidFill>
                <a:latin typeface="+mn-ea"/>
                <a:cs typeface="+mn-ea"/>
              </a:rPr>
              <a:t>↙</a:t>
            </a:r>
            <a:endParaRPr lang="zh-CN" altLang="en-US" sz="1600" dirty="0">
              <a:ln>
                <a:noFill/>
                <a:prstDash val="sysDot"/>
              </a:ln>
              <a:solidFill>
                <a:schemeClr val="tx1">
                  <a:lumMod val="85000"/>
                  <a:lumOff val="15000"/>
                </a:schemeClr>
              </a:solidFill>
              <a:latin typeface="+mn-ea"/>
              <a:cs typeface="+mn-ea"/>
            </a:endParaRPr>
          </a:p>
        </p:txBody>
      </p:sp>
      <p:sp>
        <p:nvSpPr>
          <p:cNvPr id="15" name="矩形 14"/>
          <p:cNvSpPr/>
          <p:nvPr>
            <p:custDataLst>
              <p:tags r:id="rId12"/>
            </p:custDataLst>
          </p:nvPr>
        </p:nvSpPr>
        <p:spPr>
          <a:xfrm>
            <a:off x="1436370" y="1624965"/>
            <a:ext cx="4136390" cy="2274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不借助其他数组，使数组中的元素逆序存放（用指针方法编程）。</a:t>
            </a:r>
            <a:endParaRPr lang="zh-CN" altLang="en-US"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程序分析：</a:t>
            </a:r>
            <a:endParaRPr lang="zh-CN" altLang="en-US"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1</a:t>
            </a:r>
            <a:r>
              <a:rPr lang="zh-CN" altLang="en-US" sz="1600" dirty="0">
                <a:ln>
                  <a:noFill/>
                  <a:prstDash val="sysDot"/>
                </a:ln>
                <a:solidFill>
                  <a:schemeClr val="tx1">
                    <a:lumMod val="85000"/>
                    <a:lumOff val="15000"/>
                  </a:schemeClr>
                </a:solidFill>
                <a:latin typeface="+mn-ea"/>
                <a:cs typeface="+mn-ea"/>
              </a:rPr>
              <a:t>）定义两个指针变量</a:t>
            </a:r>
            <a:r>
              <a:rPr lang="en-US" altLang="zh-CN" sz="1600" dirty="0">
                <a:ln>
                  <a:noFill/>
                  <a:prstDash val="sysDot"/>
                </a:ln>
                <a:solidFill>
                  <a:schemeClr val="tx1">
                    <a:lumMod val="85000"/>
                    <a:lumOff val="15000"/>
                  </a:schemeClr>
                </a:solidFill>
                <a:latin typeface="+mn-ea"/>
                <a:cs typeface="+mn-ea"/>
              </a:rPr>
              <a:t> p1 </a:t>
            </a:r>
            <a:r>
              <a:rPr lang="zh-CN" altLang="en-US" sz="1600" dirty="0">
                <a:ln>
                  <a:noFill/>
                  <a:prstDash val="sysDot"/>
                </a:ln>
                <a:solidFill>
                  <a:schemeClr val="tx1">
                    <a:lumMod val="85000"/>
                    <a:lumOff val="15000"/>
                  </a:schemeClr>
                </a:solidFill>
                <a:latin typeface="+mn-ea"/>
                <a:cs typeface="+mn-ea"/>
              </a:rPr>
              <a:t>和</a:t>
            </a:r>
            <a:r>
              <a:rPr lang="en-US" altLang="zh-CN" sz="1600" dirty="0">
                <a:ln>
                  <a:noFill/>
                  <a:prstDash val="sysDot"/>
                </a:ln>
                <a:solidFill>
                  <a:schemeClr val="tx1">
                    <a:lumMod val="85000"/>
                    <a:lumOff val="15000"/>
                  </a:schemeClr>
                </a:solidFill>
                <a:latin typeface="+mn-ea"/>
                <a:cs typeface="+mn-ea"/>
              </a:rPr>
              <a:t> p2</a:t>
            </a:r>
            <a:r>
              <a:rPr lang="zh-CN" altLang="en-US" sz="1600" dirty="0">
                <a:ln>
                  <a:noFill/>
                  <a:prstDash val="sysDot"/>
                </a:ln>
                <a:solidFill>
                  <a:schemeClr val="tx1">
                    <a:lumMod val="85000"/>
                    <a:lumOff val="15000"/>
                  </a:schemeClr>
                </a:solidFill>
                <a:latin typeface="+mn-ea"/>
                <a:cs typeface="+mn-ea"/>
              </a:rPr>
              <a:t>，使</a:t>
            </a:r>
            <a:r>
              <a:rPr lang="en-US" altLang="zh-CN" sz="1600" dirty="0">
                <a:ln>
                  <a:noFill/>
                  <a:prstDash val="sysDot"/>
                </a:ln>
                <a:solidFill>
                  <a:schemeClr val="tx1">
                    <a:lumMod val="85000"/>
                    <a:lumOff val="15000"/>
                  </a:schemeClr>
                </a:solidFill>
                <a:latin typeface="+mn-ea"/>
                <a:cs typeface="+mn-ea"/>
              </a:rPr>
              <a:t> p1 </a:t>
            </a:r>
            <a:r>
              <a:rPr lang="zh-CN" altLang="en-US" sz="1600" dirty="0">
                <a:ln>
                  <a:noFill/>
                  <a:prstDash val="sysDot"/>
                </a:ln>
                <a:solidFill>
                  <a:schemeClr val="tx1">
                    <a:lumMod val="85000"/>
                    <a:lumOff val="15000"/>
                  </a:schemeClr>
                </a:solidFill>
                <a:latin typeface="+mn-ea"/>
                <a:cs typeface="+mn-ea"/>
              </a:rPr>
              <a:t>指向数组的第</a:t>
            </a:r>
            <a:r>
              <a:rPr lang="en-US" altLang="zh-CN" sz="1600" dirty="0">
                <a:ln>
                  <a:noFill/>
                  <a:prstDash val="sysDot"/>
                </a:ln>
                <a:solidFill>
                  <a:schemeClr val="tx1">
                    <a:lumMod val="85000"/>
                    <a:lumOff val="15000"/>
                  </a:schemeClr>
                </a:solidFill>
                <a:latin typeface="+mn-ea"/>
                <a:cs typeface="+mn-ea"/>
              </a:rPr>
              <a:t> 1 </a:t>
            </a:r>
            <a:r>
              <a:rPr lang="zh-CN" altLang="en-US" sz="1600" dirty="0">
                <a:ln>
                  <a:noFill/>
                  <a:prstDash val="sysDot"/>
                </a:ln>
                <a:solidFill>
                  <a:schemeClr val="tx1">
                    <a:lumMod val="85000"/>
                    <a:lumOff val="15000"/>
                  </a:schemeClr>
                </a:solidFill>
                <a:latin typeface="+mn-ea"/>
                <a:cs typeface="+mn-ea"/>
              </a:rPr>
              <a:t>个元素，</a:t>
            </a:r>
            <a:r>
              <a:rPr lang="en-US" altLang="zh-CN" sz="1600" dirty="0">
                <a:ln>
                  <a:noFill/>
                  <a:prstDash val="sysDot"/>
                </a:ln>
                <a:solidFill>
                  <a:schemeClr val="tx1">
                    <a:lumMod val="85000"/>
                    <a:lumOff val="15000"/>
                  </a:schemeClr>
                </a:solidFill>
                <a:latin typeface="+mn-ea"/>
                <a:cs typeface="+mn-ea"/>
              </a:rPr>
              <a:t>p2 </a:t>
            </a:r>
            <a:r>
              <a:rPr lang="zh-CN" altLang="en-US" sz="1600" dirty="0">
                <a:ln>
                  <a:noFill/>
                  <a:prstDash val="sysDot"/>
                </a:ln>
                <a:solidFill>
                  <a:schemeClr val="tx1">
                    <a:lumMod val="85000"/>
                    <a:lumOff val="15000"/>
                  </a:schemeClr>
                </a:solidFill>
                <a:latin typeface="+mn-ea"/>
                <a:cs typeface="+mn-ea"/>
              </a:rPr>
              <a:t>指向数组的最后一个元素。</a:t>
            </a:r>
            <a:endParaRPr lang="zh-CN" altLang="en-US"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2</a:t>
            </a:r>
            <a:r>
              <a:rPr lang="zh-CN" altLang="en-US" sz="1600" dirty="0">
                <a:ln>
                  <a:noFill/>
                  <a:prstDash val="sysDot"/>
                </a:ln>
                <a:solidFill>
                  <a:schemeClr val="tx1">
                    <a:lumMod val="85000"/>
                    <a:lumOff val="15000"/>
                  </a:schemeClr>
                </a:solidFill>
                <a:latin typeface="+mn-ea"/>
                <a:cs typeface="+mn-ea"/>
              </a:rPr>
              <a:t>）将</a:t>
            </a:r>
            <a:r>
              <a:rPr lang="en-US" altLang="zh-CN" sz="1600" dirty="0">
                <a:ln>
                  <a:noFill/>
                  <a:prstDash val="sysDot"/>
                </a:ln>
                <a:solidFill>
                  <a:schemeClr val="tx1">
                    <a:lumMod val="85000"/>
                    <a:lumOff val="15000"/>
                  </a:schemeClr>
                </a:solidFill>
                <a:latin typeface="+mn-ea"/>
                <a:cs typeface="+mn-ea"/>
              </a:rPr>
              <a:t> p1</a:t>
            </a: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p2 </a:t>
            </a:r>
            <a:r>
              <a:rPr lang="zh-CN" altLang="en-US" sz="1600" dirty="0">
                <a:ln>
                  <a:noFill/>
                  <a:prstDash val="sysDot"/>
                </a:ln>
                <a:solidFill>
                  <a:schemeClr val="tx1">
                    <a:lumMod val="85000"/>
                    <a:lumOff val="15000"/>
                  </a:schemeClr>
                </a:solidFill>
                <a:latin typeface="+mn-ea"/>
                <a:cs typeface="+mn-ea"/>
              </a:rPr>
              <a:t>所指向的数组元素值互换，然后使</a:t>
            </a:r>
            <a:r>
              <a:rPr lang="en-US" altLang="zh-CN" sz="1600" dirty="0">
                <a:ln>
                  <a:noFill/>
                  <a:prstDash val="sysDot"/>
                </a:ln>
                <a:solidFill>
                  <a:schemeClr val="tx1">
                    <a:lumMod val="85000"/>
                    <a:lumOff val="15000"/>
                  </a:schemeClr>
                </a:solidFill>
                <a:latin typeface="+mn-ea"/>
                <a:cs typeface="+mn-ea"/>
              </a:rPr>
              <a:t> p1 </a:t>
            </a:r>
            <a:r>
              <a:rPr lang="zh-CN" altLang="en-US" sz="1600" dirty="0">
                <a:ln>
                  <a:noFill/>
                  <a:prstDash val="sysDot"/>
                </a:ln>
                <a:solidFill>
                  <a:schemeClr val="tx1">
                    <a:lumMod val="85000"/>
                    <a:lumOff val="15000"/>
                  </a:schemeClr>
                </a:solidFill>
                <a:latin typeface="+mn-ea"/>
                <a:cs typeface="+mn-ea"/>
              </a:rPr>
              <a:t>指向数组的第</a:t>
            </a:r>
            <a:r>
              <a:rPr lang="en-US" altLang="zh-CN" sz="1600" dirty="0">
                <a:ln>
                  <a:noFill/>
                  <a:prstDash val="sysDot"/>
                </a:ln>
                <a:solidFill>
                  <a:schemeClr val="tx1">
                    <a:lumMod val="85000"/>
                    <a:lumOff val="15000"/>
                  </a:schemeClr>
                </a:solidFill>
                <a:latin typeface="+mn-ea"/>
                <a:cs typeface="+mn-ea"/>
              </a:rPr>
              <a:t> 2 </a:t>
            </a:r>
            <a:r>
              <a:rPr lang="zh-CN" altLang="en-US" sz="1600" dirty="0">
                <a:ln>
                  <a:noFill/>
                  <a:prstDash val="sysDot"/>
                </a:ln>
                <a:solidFill>
                  <a:schemeClr val="tx1">
                    <a:lumMod val="85000"/>
                    <a:lumOff val="15000"/>
                  </a:schemeClr>
                </a:solidFill>
                <a:latin typeface="+mn-ea"/>
                <a:cs typeface="+mn-ea"/>
              </a:rPr>
              <a:t>个元素，</a:t>
            </a:r>
            <a:r>
              <a:rPr lang="en-US" altLang="zh-CN" sz="1600" dirty="0">
                <a:ln>
                  <a:noFill/>
                  <a:prstDash val="sysDot"/>
                </a:ln>
                <a:solidFill>
                  <a:schemeClr val="tx1">
                    <a:lumMod val="85000"/>
                    <a:lumOff val="15000"/>
                  </a:schemeClr>
                </a:solidFill>
                <a:latin typeface="+mn-ea"/>
                <a:cs typeface="+mn-ea"/>
              </a:rPr>
              <a:t>p2</a:t>
            </a:r>
            <a:r>
              <a:rPr lang="zh-CN" altLang="en-US" sz="1600" dirty="0">
                <a:ln>
                  <a:noFill/>
                  <a:prstDash val="sysDot"/>
                </a:ln>
                <a:solidFill>
                  <a:schemeClr val="tx1">
                    <a:lumMod val="85000"/>
                    <a:lumOff val="15000"/>
                  </a:schemeClr>
                </a:solidFill>
                <a:latin typeface="+mn-ea"/>
                <a:cs typeface="+mn-ea"/>
              </a:rPr>
              <a:t>指向数组的倒数第二个元素，再做上面的互换操作，这样重复下去，直到</a:t>
            </a:r>
            <a:r>
              <a:rPr lang="en-US" altLang="zh-CN" sz="1600" dirty="0">
                <a:ln>
                  <a:noFill/>
                  <a:prstDash val="sysDot"/>
                </a:ln>
                <a:solidFill>
                  <a:schemeClr val="tx1">
                    <a:lumMod val="85000"/>
                    <a:lumOff val="15000"/>
                  </a:schemeClr>
                </a:solidFill>
                <a:latin typeface="+mn-ea"/>
                <a:cs typeface="+mn-ea"/>
              </a:rPr>
              <a:t> p1&gt;=p2 </a:t>
            </a:r>
            <a:r>
              <a:rPr lang="zh-CN" altLang="en-US" sz="1600" dirty="0">
                <a:ln>
                  <a:noFill/>
                  <a:prstDash val="sysDot"/>
                </a:ln>
                <a:solidFill>
                  <a:schemeClr val="tx1">
                    <a:lumMod val="85000"/>
                    <a:lumOff val="15000"/>
                  </a:schemeClr>
                </a:solidFill>
                <a:latin typeface="+mn-ea"/>
                <a:cs typeface="+mn-ea"/>
              </a:rPr>
              <a:t>为止。</a:t>
            </a:r>
            <a:endParaRPr lang="zh-CN" altLang="en-US"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源程序：</a:t>
            </a:r>
            <a:endParaRPr lang="zh-CN" altLang="en-US" sz="1600" dirty="0">
              <a:ln>
                <a:noFill/>
                <a:prstDash val="sysDot"/>
              </a:ln>
              <a:solidFill>
                <a:schemeClr val="tx1">
                  <a:lumMod val="85000"/>
                  <a:lumOff val="15000"/>
                </a:schemeClr>
              </a:solidFill>
              <a:latin typeface="+mn-ea"/>
              <a:cs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2"/>
          <a:srcRect r="29972" b="14126"/>
          <a:stretch>
            <a:fillRect/>
          </a:stretch>
        </p:blipFill>
        <p:spPr>
          <a:xfrm>
            <a:off x="10035271" y="4983806"/>
            <a:ext cx="2156729" cy="1873367"/>
          </a:xfrm>
          <a:prstGeom prst="rect">
            <a:avLst/>
          </a:prstGeom>
        </p:spPr>
      </p:pic>
      <p:sp>
        <p:nvSpPr>
          <p:cNvPr id="18" name="标题 7"/>
          <p:cNvSpPr/>
          <p:nvPr>
            <p:custDataLst>
              <p:tags r:id="rId3"/>
            </p:custDataLst>
          </p:nvPr>
        </p:nvSpPr>
        <p:spPr>
          <a:xfrm>
            <a:off x="1248410" y="2403310"/>
            <a:ext cx="4846500" cy="221085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6600" dirty="0">
                <a:solidFill>
                  <a:schemeClr val="accent1">
                    <a:lumMod val="75000"/>
                  </a:schemeClr>
                </a:solidFill>
                <a:sym typeface="汉仪中黑S" panose="00020600040101010101" pitchFamily="18" charset="-122"/>
              </a:rPr>
              <a:t>感谢聆听</a:t>
            </a:r>
            <a:endParaRPr lang="zh-CN" altLang="en-US" sz="6600" dirty="0">
              <a:solidFill>
                <a:schemeClr val="accent1">
                  <a:lumMod val="75000"/>
                </a:schemeClr>
              </a:solidFill>
              <a:sym typeface="汉仪中黑S" panose="00020600040101010101" pitchFamily="18"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329690"/>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能够区分地址、指针、指针变量等基本概念；</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能够从自身出发，一丝不苟地做事。能做到选优而适，与时俱进。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1348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2774950"/>
            <a:ext cx="9847580" cy="287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有这样一个故事：</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革命战争时期，地下工作者阿金接到上级指令，要去寻找打开加密电码的密钥（这是一个整数）。几经周折，才探知如下线索：密钥藏在一栋三年前就被贴上封条的小楼中。一个风雨交加的夜晚，阿金潜入了小楼。房间很多，不知该进哪一间。正在一筹莫展之际，忽然走廊上的电话铃响起。阿金毫不迟疑，抓起话筒，只听一个陌生人说：</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去打开</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211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房间，那里有线索。</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阿金疾步上楼打开</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211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房间，用电筒一照，只见桌上赫然</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6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个大字：地址</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1000</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。阿金眼前一亮，迅速找到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1000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房间，取出重要数据</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66</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，完成了任务。</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结合这个故事，理解指针、指针变量等相关概念。</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695325" y="1796415"/>
            <a:ext cx="7311390" cy="2876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814705" y="2217420"/>
            <a:ext cx="7192010" cy="169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在计算机中，所有的数据都是存放在存储器中的。为了正确地访问这些存储单元，必须为每个存储单元编上号。根据一个内存单元的编号即可找到该内存单元。内存单元的编号也称为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地址</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，在程序设计语言中称为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指针</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与指针相关的概念示意图如图</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9-1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cxnSp>
        <p:nvCxnSpPr>
          <p:cNvPr id="22" name="稻壳儿：耗崽 7"/>
          <p:cNvCxnSpPr/>
          <p:nvPr>
            <p:custDataLst>
              <p:tags r:id="rId9"/>
            </p:custDataLst>
          </p:nvPr>
        </p:nvCxnSpPr>
        <p:spPr bwMode="auto">
          <a:xfrm>
            <a:off x="695325" y="5186363"/>
            <a:ext cx="10701338" cy="0"/>
          </a:xfrm>
          <a:prstGeom prst="line">
            <a:avLst/>
          </a:prstGeom>
          <a:ln w="254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0"/>
          <a:stretch>
            <a:fillRect/>
          </a:stretch>
        </p:blipFill>
        <p:spPr>
          <a:xfrm>
            <a:off x="8152130" y="1807845"/>
            <a:ext cx="3244850" cy="2790190"/>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190625" y="1466215"/>
            <a:ext cx="8722995" cy="3830955"/>
          </a:xfrm>
          <a:prstGeom prst="rect">
            <a:avLst/>
          </a:prstGeom>
          <a:noFill/>
        </p:spPr>
        <p:txBody>
          <a:bodyPr wrap="square" rtlCol="0">
            <a:spAutoFit/>
          </a:bodyPr>
          <a:p>
            <a:pPr indent="0" fontAlgn="auto">
              <a:lnSpc>
                <a:spcPct val="150000"/>
              </a:lnSpc>
            </a:pPr>
            <a:r>
              <a:rPr lang="zh-CN" altLang="en-US"/>
              <a:t>根据图</a:t>
            </a:r>
            <a:r>
              <a:rPr lang="en-US" altLang="zh-CN"/>
              <a:t> 9-1 </a:t>
            </a:r>
            <a:r>
              <a:rPr lang="zh-CN" altLang="en-US"/>
              <a:t>可知：</a:t>
            </a:r>
            <a:endParaRPr lang="zh-CN" altLang="en-US"/>
          </a:p>
          <a:p>
            <a:pPr indent="0" fontAlgn="auto">
              <a:lnSpc>
                <a:spcPct val="150000"/>
              </a:lnSpc>
            </a:pPr>
            <a:r>
              <a:rPr lang="en-US" altLang="zh-CN"/>
              <a:t>1. </a:t>
            </a:r>
            <a:r>
              <a:rPr lang="zh-CN" altLang="en-US"/>
              <a:t>要寻找的密钥（整数）是</a:t>
            </a:r>
            <a:r>
              <a:rPr lang="en-US" altLang="zh-CN"/>
              <a:t> 66</a:t>
            </a:r>
            <a:r>
              <a:rPr lang="zh-CN" altLang="en-US"/>
              <a:t>。它藏在一个地址单元中，地址是</a:t>
            </a:r>
            <a:r>
              <a:rPr lang="en-US" altLang="zh-CN"/>
              <a:t> 1000</a:t>
            </a:r>
            <a:r>
              <a:rPr lang="zh-CN" altLang="en-US"/>
              <a:t>。</a:t>
            </a:r>
            <a:endParaRPr lang="zh-CN" altLang="en-US"/>
          </a:p>
          <a:p>
            <a:pPr indent="0" fontAlgn="auto">
              <a:lnSpc>
                <a:spcPct val="150000"/>
              </a:lnSpc>
            </a:pPr>
            <a:r>
              <a:rPr lang="en-US" altLang="zh-CN"/>
              <a:t>2. </a:t>
            </a:r>
            <a:r>
              <a:rPr lang="zh-CN" altLang="en-US"/>
              <a:t>地址</a:t>
            </a:r>
            <a:r>
              <a:rPr lang="en-US" altLang="zh-CN"/>
              <a:t> 1000 </a:t>
            </a:r>
            <a:r>
              <a:rPr lang="zh-CN" altLang="en-US"/>
              <a:t>又由</a:t>
            </a:r>
            <a:r>
              <a:rPr lang="en-US" altLang="zh-CN"/>
              <a:t> p </a:t>
            </a:r>
            <a:r>
              <a:rPr lang="zh-CN" altLang="en-US"/>
              <a:t>单元所指认，</a:t>
            </a:r>
            <a:r>
              <a:rPr lang="en-US" altLang="zh-CN"/>
              <a:t>p </a:t>
            </a:r>
            <a:r>
              <a:rPr lang="zh-CN" altLang="en-US"/>
              <a:t>单元的地址是</a:t>
            </a:r>
            <a:r>
              <a:rPr lang="en-US" altLang="zh-CN"/>
              <a:t> 211</a:t>
            </a:r>
            <a:r>
              <a:rPr lang="zh-CN" altLang="en-US"/>
              <a:t>。</a:t>
            </a:r>
            <a:endParaRPr lang="zh-CN" altLang="en-US"/>
          </a:p>
          <a:p>
            <a:pPr indent="0" fontAlgn="auto">
              <a:lnSpc>
                <a:spcPct val="150000"/>
              </a:lnSpc>
            </a:pPr>
            <a:r>
              <a:rPr lang="en-US" altLang="zh-CN"/>
              <a:t>3. 66 </a:t>
            </a:r>
            <a:r>
              <a:rPr lang="zh-CN" altLang="en-US"/>
              <a:t>的直接地址是</a:t>
            </a:r>
            <a:r>
              <a:rPr lang="en-US" altLang="zh-CN"/>
              <a:t> 1000</a:t>
            </a:r>
            <a:r>
              <a:rPr lang="zh-CN" altLang="en-US"/>
              <a:t>；</a:t>
            </a:r>
            <a:r>
              <a:rPr lang="en-US" altLang="zh-CN"/>
              <a:t>66 </a:t>
            </a:r>
            <a:r>
              <a:rPr lang="zh-CN" altLang="en-US"/>
              <a:t>的间接地址是</a:t>
            </a:r>
            <a:r>
              <a:rPr lang="en-US" altLang="zh-CN"/>
              <a:t> 211</a:t>
            </a:r>
            <a:r>
              <a:rPr lang="zh-CN" altLang="en-US"/>
              <a:t>；</a:t>
            </a:r>
            <a:r>
              <a:rPr lang="en-US" altLang="zh-CN"/>
              <a:t>211 </a:t>
            </a:r>
            <a:r>
              <a:rPr lang="zh-CN" altLang="en-US"/>
              <a:t>中存的是直接地址</a:t>
            </a:r>
            <a:r>
              <a:rPr lang="en-US" altLang="zh-CN"/>
              <a:t> 1000</a:t>
            </a:r>
            <a:r>
              <a:rPr lang="zh-CN" altLang="en-US"/>
              <a:t>。</a:t>
            </a:r>
            <a:endParaRPr lang="zh-CN" altLang="en-US"/>
          </a:p>
          <a:p>
            <a:pPr indent="0" fontAlgn="auto">
              <a:lnSpc>
                <a:spcPct val="150000"/>
              </a:lnSpc>
            </a:pPr>
            <a:r>
              <a:rPr lang="en-US" altLang="zh-CN"/>
              <a:t>4. a </a:t>
            </a:r>
            <a:r>
              <a:rPr lang="zh-CN" altLang="en-US"/>
              <a:t>是整型变量，存放数据</a:t>
            </a:r>
            <a:r>
              <a:rPr lang="en-US" altLang="zh-CN"/>
              <a:t> 66</a:t>
            </a:r>
            <a:r>
              <a:rPr lang="zh-CN" altLang="en-US"/>
              <a:t>；</a:t>
            </a:r>
            <a:r>
              <a:rPr lang="en-US" altLang="zh-CN"/>
              <a:t>p </a:t>
            </a:r>
            <a:r>
              <a:rPr lang="zh-CN" altLang="en-US"/>
              <a:t>是指针变量，内装地址</a:t>
            </a:r>
            <a:r>
              <a:rPr lang="en-US" altLang="zh-CN"/>
              <a:t> 1000</a:t>
            </a:r>
            <a:r>
              <a:rPr lang="zh-CN" altLang="en-US"/>
              <a:t>。</a:t>
            </a:r>
            <a:endParaRPr lang="zh-CN" altLang="en-US"/>
          </a:p>
          <a:p>
            <a:pPr indent="0" fontAlgn="auto">
              <a:lnSpc>
                <a:spcPct val="150000"/>
              </a:lnSpc>
            </a:pPr>
            <a:r>
              <a:rPr lang="zh-CN" altLang="en-US"/>
              <a:t>结论：</a:t>
            </a:r>
            <a:endParaRPr lang="zh-CN" altLang="en-US"/>
          </a:p>
          <a:p>
            <a:pPr indent="0" fontAlgn="auto">
              <a:lnSpc>
                <a:spcPct val="150000"/>
              </a:lnSpc>
            </a:pPr>
            <a:r>
              <a:rPr lang="en-US" altLang="zh-CN"/>
              <a:t>1. </a:t>
            </a:r>
            <a:r>
              <a:rPr lang="zh-CN" altLang="en-US"/>
              <a:t>指针：内存地址。</a:t>
            </a:r>
            <a:endParaRPr lang="zh-CN" altLang="en-US"/>
          </a:p>
          <a:p>
            <a:pPr indent="0" fontAlgn="auto">
              <a:lnSpc>
                <a:spcPct val="150000"/>
              </a:lnSpc>
            </a:pPr>
            <a:r>
              <a:rPr lang="en-US" altLang="zh-CN"/>
              <a:t>2. </a:t>
            </a:r>
            <a:r>
              <a:rPr lang="zh-CN" altLang="en-US"/>
              <a:t>指针变量：存储内存地址的变量。</a:t>
            </a:r>
            <a:endParaRPr lang="zh-CN" altLang="en-US"/>
          </a:p>
          <a:p>
            <a:pPr indent="0" fontAlgn="auto">
              <a:lnSpc>
                <a:spcPct val="150000"/>
              </a:lnSpc>
            </a:pPr>
            <a:r>
              <a:rPr lang="en-US" altLang="zh-CN"/>
              <a:t>3. </a:t>
            </a:r>
            <a:r>
              <a:rPr lang="zh-CN" altLang="en-US"/>
              <a:t>把地址赋给指针变量</a:t>
            </a:r>
            <a:r>
              <a:rPr lang="en-US" altLang="zh-CN"/>
              <a:t> p</a:t>
            </a:r>
            <a:r>
              <a:rPr lang="zh-CN" altLang="en-US"/>
              <a:t>，即称为该变量指向该地址。</a:t>
            </a:r>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5037205" y="297930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指针访问基本变量</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02</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能够正确定义指针变量，会对指针变量初始化；</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能正确使用指针运算符</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和地址运算符</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&amp;</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，会用指针变量访问基本变量；</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能与人积极交流沟通，具备乐观向上的态度，具备开发高效程序的思维能力。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输入</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b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两个整数，利用指针，将它们按从大到小的顺序输出。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01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01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01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0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2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2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04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04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0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08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08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0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8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09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9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1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1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1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14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1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14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1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16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16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6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6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1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1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1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8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18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18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18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18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1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9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19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2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21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21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2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24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24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26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2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2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26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6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7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27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2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7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8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8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29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2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29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3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3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30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3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3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31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31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32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326.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327.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328.xml><?xml version="1.0" encoding="utf-8"?>
<p:tagLst xmlns:p="http://schemas.openxmlformats.org/presentationml/2006/main">
  <p:tag name="ISLIDE.ICON" val="#181737;#30664;"/>
  <p:tag name="KSO_WM_SLIDE_ID" val="custom20225929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929"/>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9&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15698059d53ee3cde20f9b"/>
  <p:tag name="KSO_WM_TEMPLATE_ASSEMBLE_GROUPID" val="62f46031295c1bf6da721ff2"/>
  <p:tag name="KSO_WM_TEMPLATE_THUMBS_INDEX" val="1、2、3、4、7、16"/>
</p:tagLst>
</file>

<file path=ppt/tags/tag132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331.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25929_2*a*1"/>
  <p:tag name="KSO_WM_TEMPLATE_CATEGORY" val="custom"/>
  <p:tag name="KSO_WM_TEMPLATE_INDEX" val="20225929"/>
  <p:tag name="KSO_WM_UNIT_LAYERLEVEL" val="1"/>
  <p:tag name="KSO_WM_TAG_VERSION" val="1.0"/>
  <p:tag name="KSO_WM_BEAUTIFY_FLAG" val="#wm#"/>
  <p:tag name="KSO_WM_UNIT_DEFAULT_FONT" val="44;50;2"/>
  <p:tag name="KSO_WM_UNIT_BLOCK" val="0"/>
  <p:tag name="KSO_WM_UNIT_DEC_AREA_ID" val="bbfdea3daad3418a8e2c7fff2f909b95"/>
  <p:tag name="KSO_WM_CHIP_GROUPID" val="61a6dfeacf14e69e7f8bd1fd"/>
  <p:tag name="KSO_WM_CHIP_XID" val="61a6dfeacf14e69e7f8bd1fa"/>
  <p:tag name="KSO_WM_CHIP_FILLAREA_FILL_RULE" val="{&quot;fill_align&quot;:&quot;cm&quot;,&quot;fill_mode&quot;:&quot;fix&quot;,&quot;sacle_strategy&quot;:&quot;stretch&quot;}"/>
  <p:tag name="KSO_WM_ASSEMBLE_CHIP_INDEX" val="5c9697503caa4fa2aa58b60634db77b2"/>
  <p:tag name="KSO_WM_UNIT_TEXT_FILL_FORE_SCHEMECOLOR_INDEX_BRIGHTNESS" val="-0.25"/>
  <p:tag name="KSO_WM_UNIT_TEXT_FILL_FORE_SCHEMECOLOR_INDEX" val="5"/>
  <p:tag name="KSO_WM_UNIT_TEXT_FILL_TYPE" val="1"/>
  <p:tag name="KSO_WM_UNIT_USESOURCEFORMAT_APPLY" val="1"/>
</p:tagLst>
</file>

<file path=ppt/tags/tag1332.xml><?xml version="1.0" encoding="utf-8"?>
<p:tagLst xmlns:p="http://schemas.openxmlformats.org/presentationml/2006/main">
  <p:tag name="ISLIDE.ICON" val="#175109;#181737;#78594;#166757;"/>
  <p:tag name="KSO_WM_SLIDE_ID" val="custom20225929_2"/>
  <p:tag name="KSO_WM_TEMPLATE_SUBCATEGORY" val="21"/>
  <p:tag name="KSO_WM_TEMPLATE_MASTER_TYPE" val="1"/>
  <p:tag name="KSO_WM_TEMPLATE_COLOR_TYPE" val="1"/>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25929"/>
  <p:tag name="KSO_WM_SLIDE_LAYOUT" val="a_b_l"/>
  <p:tag name="KSO_WM_SLIDE_LAYOUT_CNT" val="1_1_1"/>
  <p:tag name="KSO_WM_TEMPLATE_THUMBS_INDEX" val="1、4、7、12、13、14、15、16、17、18、20、24、25、28、33、36、40、43、44"/>
  <p:tag name="KSO_WM_CHIP_INFOS" val="{&quot;type&quot;:0,&quot;layout_type&quot;:&quot;1_NF_RD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038a5897788eba87d9009a"/>
  <p:tag name="KSO_WM_CHIP_FILLPROP" val="[[{&quot;text_align&quot;:&quot;rm&quot;,&quot;text_direction&quot;:&quot;horizontal&quot;,&quot;support_big_font&quot;:false,&quot;picture_toward&quot;:0,&quot;picture_dockside&quot;:[],&quot;fill_id&quot;:&quot;0301e12d8a684a67b7faa876542b6266&quot;,&quot;fill_align&quot;:&quot;rm&quot;,&quot;chip_types&quot;:[&quot;diagram&quot;,&quot;header&quot;]}],[{&quot;text_align&quot;:&quot;cm&quot;,&quot;text_direction&quot;:&quot;horizontal&quot;,&quot;support_big_font&quot;:false,&quot;picture_toward&quot;:0,&quot;picture_dockside&quot;:[],&quot;fill_id&quot;:&quot;0301e12d8a684a67b7faa876542b6266&quot;,&quot;fill_align&quot;:&quot;cm&quot;,&quot;chip_types&quot;:[&quot;diagram&quot;]}],[{&quot;text_align&quot;:&quot;lm&quot;,&quot;text_direction&quot;:&quot;horizontal&quot;,&quot;support_big_font&quot;:false,&quot;picture_toward&quot;:0,&quot;picture_dockside&quot;:[],&quot;fill_id&quot;:&quot;0301e12d8a684a67b7faa876542b6266&quot;,&quot;fill_align&quot;:&quot;cm&quot;,&quot;chip_types&quot;:[&quot;header&quot;]}],[{&quot;text_align&quot;:&quot;lm&quot;,&quot;text_direction&quot;:&quot;horizontal&quot;,&quot;support_big_font&quot;:false,&quot;picture_toward&quot;:0,&quot;picture_dockside&quot;:[],&quot;fill_id&quot;:&quot;0301e12d8a684a67b7faa876542b6266&quot;,&quot;fill_align&quot;:&quot;lm&quot;,&quot;chip_types&quot;:[&quot;diagram&quot;]}]]"/>
  <p:tag name="KSO_WM_CHIP_DECFILLPROP" val="[]"/>
  <p:tag name="KSO_WM_CHIP_GROUPID" val="62038a5897788eba87d9009c"/>
  <p:tag name="KSO_WM_SLIDE_BK_DARK_LIGHT" val="2"/>
  <p:tag name="KSO_WM_SLIDE_BACKGROUND_TYPE" val="general"/>
  <p:tag name="KSO_WM_DIAGRAM_GROUP_CODE" val="l1-1"/>
  <p:tag name="KSO_WM_SLIDE_DIAGTYPE" val="l"/>
  <p:tag name="KSO_WM_SLIDE_SUPPORT_FEATURE_TYPE" val="0"/>
  <p:tag name="KSO_WM_CHIP_COLORING" val="1"/>
  <p:tag name="KSO_WM_TEMPLATE_ASSEMBLE_XID" val="62f479f6295c1bf6da72b2b4"/>
  <p:tag name="KSO_WM_TEMPLATE_ASSEMBLE_GROUPID" val="62f46031295c1bf6da721ff2"/>
</p:tagLst>
</file>

<file path=ppt/tags/tag1333.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SMARTLAYOUT_COMPRESS_INFO" val="{&#10;    &quot;id&quot;: &quot;2022-09-05T11:17:17&quot;&#10;}&#10;"/>
  <p:tag name="KSO_WM_UNIT_LAST_MAX_FONTSIZE" val="840"/>
</p:tagLst>
</file>

<file path=ppt/tags/tag1334.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335.xml><?xml version="1.0" encoding="utf-8"?>
<p:tagLst xmlns:p="http://schemas.openxmlformats.org/presentationml/2006/main">
  <p:tag name="KSO_WM_SLIDE_TYPE" val="sectionTitle"/>
  <p:tag name="KSO_WM_TEMPLATE_SUBCATEGORY" val="21"/>
  <p:tag name="KSO_WM_TEMPLATE_COLOR_TYPE" val="1"/>
  <p:tag name="KSO_WM_TAG_VERSION" val="1.0"/>
  <p:tag name="KSO_WM_SLIDE_SUBTYPE" val="pureTxt"/>
  <p:tag name="KSO_WM_SLIDE_ITEM_CNT" val="0"/>
  <p:tag name="KSO_WM_TEMPLATE_THUMBS_INDEX" val="1、9"/>
  <p:tag name="KSO_WM_BEAUTIFY_FLAG" val="#wm#"/>
  <p:tag name="KSO_WM_TEMPLATE_INDEX" val="20225929"/>
  <p:tag name="KSO_WM_TEMPLATE_CATEGORY" val="custom"/>
  <p:tag name="KSO_WM_SLIDE_INDEX" val="7"/>
  <p:tag name="KSO_WM_SLIDE_ID" val="custom20225929_7"/>
  <p:tag name="KSO_WM_TEMPLATE_MASTER_TYPE" val="1"/>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CHIP_COLORING" val="1"/>
  <p:tag name="KSO_WM_TEMPLATE_ASSEMBLE_XID" val="6315698059d53ee3cde20f3d"/>
  <p:tag name="KSO_WM_TEMPLATE_ASSEMBLE_GROUPID" val="62f46031295c1bf6da721ff2"/>
</p:tagLst>
</file>

<file path=ppt/tags/tag13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1.xml><?xml version="1.0" encoding="utf-8"?>
<p:tagLst xmlns:p="http://schemas.openxmlformats.org/presentationml/2006/main">
  <p:tag name="KSO_WM_SLIDE_BACKGROUND_TYPE" val="general"/>
</p:tagLst>
</file>

<file path=ppt/tags/tag134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4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4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4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47.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348.xml><?xml version="1.0" encoding="utf-8"?>
<p:tagLst xmlns:p="http://schemas.openxmlformats.org/presentationml/2006/main">
  <p:tag name="KSO_WM_SLIDE_BACKGROUND_TYPE" val="general"/>
</p:tagLst>
</file>

<file path=ppt/tags/tag13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5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52.xml><?xml version="1.0" encoding="utf-8"?>
<p:tagLst xmlns:p="http://schemas.openxmlformats.org/presentationml/2006/main">
  <p:tag name="KSO_WM_SLIDE_BACKGROUND_TYPE" val="general"/>
</p:tagLst>
</file>

<file path=ppt/tags/tag1353.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354.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355.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3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1.xml><?xml version="1.0" encoding="utf-8"?>
<p:tagLst xmlns:p="http://schemas.openxmlformats.org/presentationml/2006/main">
  <p:tag name="KSO_WM_SLIDE_BACKGROUND_TYPE" val="general"/>
</p:tagLst>
</file>

<file path=ppt/tags/tag136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6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6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6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67.xml><?xml version="1.0" encoding="utf-8"?>
<p:tagLst xmlns:p="http://schemas.openxmlformats.org/presentationml/2006/main">
  <p:tag name="KSO_WM_SLIDE_BACKGROUND_TYPE" val="general"/>
</p:tagLst>
</file>

<file path=ppt/tags/tag136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3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5"/>
  <p:tag name="KSO_WM_TEMPLATE_CATEGORY" val="diagram"/>
  <p:tag name="KSO_WM_TEMPLATE_INDEX" val="20234388"/>
  <p:tag name="KSO_WM_UNIT_LAYERLEVEL" val="1_1_1"/>
  <p:tag name="KSO_WM_TAG_VERSION" val="3.0"/>
  <p:tag name="KSO_WM_DIAGRAM_GROUP_CODE" val="m1-1"/>
  <p:tag name="KSO_WM_UNIT_TYPE" val="m_h_i"/>
  <p:tag name="KSO_WM_UNIT_INDEX" val="1_2_5"/>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5,6,5,6,5,6]}"/>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5"/>
  <p:tag name="KSO_WM_TEMPLATE_CATEGORY" val="diagram"/>
  <p:tag name="KSO_WM_TEMPLATE_INDEX" val="20234388"/>
  <p:tag name="KSO_WM_UNIT_LAYERLEVEL" val="1_1_1"/>
  <p:tag name="KSO_WM_TAG_VERSION" val="3.0"/>
  <p:tag name="KSO_WM_DIAGRAM_GROUP_CODE" val="m1-1"/>
  <p:tag name="KSO_WM_UNIT_TYPE" val="m_h_i"/>
  <p:tag name="KSO_WM_UNIT_INDEX" val="1_4_5"/>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5,6,5,6,5,6]}"/>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5"/>
  <p:tag name="KSO_WM_TEMPLATE_CATEGORY" val="diagram"/>
  <p:tag name="KSO_WM_TEMPLATE_INDEX" val="20234388"/>
  <p:tag name="KSO_WM_UNIT_LAYERLEVEL" val="1_1_1"/>
  <p:tag name="KSO_WM_TAG_VERSION" val="3.0"/>
  <p:tag name="KSO_WM_DIAGRAM_GROUP_CODE" val="m1-1"/>
  <p:tag name="KSO_WM_UNIT_TYPE" val="m_h_i"/>
  <p:tag name="KSO_WM_UNIT_INDEX" val="1_3_5"/>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5,6,5,6,5,6]}"/>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5"/>
  <p:tag name="KSO_WM_TEMPLATE_CATEGORY" val="diagram"/>
  <p:tag name="KSO_WM_TEMPLATE_INDEX" val="20234388"/>
  <p:tag name="KSO_WM_UNIT_LAYERLEVEL" val="1_1_1"/>
  <p:tag name="KSO_WM_TAG_VERSION" val="3.0"/>
  <p:tag name="KSO_WM_DIAGRAM_GROUP_CODE" val="m1-1"/>
  <p:tag name="KSO_WM_UNIT_TYPE" val="m_h_i"/>
  <p:tag name="KSO_WM_UNIT_INDEX" val="1_5_5"/>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6499999761581421,&quot;colorType&quot;:1,&quot;foreColorIndex&quot;:1,&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
  <p:tag name="KSO_WM_UNIT_FILL_FORE_SCHEMECOLOR_INDEX_BRIGHTNESS" val="0.65"/>
  <p:tag name="KSO_WM_DIAGRAM_USE_COLOR_VALUE" val="{&quot;color_scheme&quot;:1,&quot;color_type&quot;:1,&quot;theme_color_indexes&quot;:[5,6,5,6,5,6]}"/>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1_2"/>
  <p:tag name="KSO_WM_TEMPLATE_CATEGORY" val="diagram"/>
  <p:tag name="KSO_WM_TEMPLATE_INDEX" val="20234388"/>
  <p:tag name="KSO_WM_UNIT_LAYERLEVEL" val="1_1_1"/>
  <p:tag name="KSO_WM_TAG_VERSION" val="3.0"/>
  <p:tag name="KSO_WM_DIAGRAM_GROUP_CODE" val="m1-1"/>
  <p:tag name="KSO_WM_UNIT_TYPE" val="m_h_i"/>
  <p:tag name="KSO_WM_UNIT_INDEX" val="1_1_2"/>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1_3"/>
  <p:tag name="KSO_WM_TEMPLATE_CATEGORY" val="diagram"/>
  <p:tag name="KSO_WM_TEMPLATE_INDEX" val="20234388"/>
  <p:tag name="KSO_WM_UNIT_LAYERLEVEL" val="1_1_1"/>
  <p:tag name="KSO_WM_TAG_VERSION" val="3.0"/>
  <p:tag name="KSO_WM_DIAGRAM_GROUP_CODE" val="m1-1"/>
  <p:tag name="KSO_WM_UNIT_TYPE" val="m_h_i"/>
  <p:tag name="KSO_WM_UNIT_INDEX" val="1_1_3"/>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2"/>
  <p:tag name="KSO_WM_TEMPLATE_CATEGORY" val="diagram"/>
  <p:tag name="KSO_WM_TEMPLATE_INDEX" val="20234388"/>
  <p:tag name="KSO_WM_UNIT_LAYERLEVEL" val="1_1_1"/>
  <p:tag name="KSO_WM_TAG_VERSION" val="3.0"/>
  <p:tag name="KSO_WM_DIAGRAM_GROUP_CODE" val="m1-1"/>
  <p:tag name="KSO_WM_UNIT_TYPE" val="m_h_i"/>
  <p:tag name="KSO_WM_UNIT_INDEX" val="1_2_2"/>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3"/>
  <p:tag name="KSO_WM_TEMPLATE_CATEGORY" val="diagram"/>
  <p:tag name="KSO_WM_TEMPLATE_INDEX" val="20234388"/>
  <p:tag name="KSO_WM_UNIT_LAYERLEVEL" val="1_1_1"/>
  <p:tag name="KSO_WM_TAG_VERSION" val="3.0"/>
  <p:tag name="KSO_WM_DIAGRAM_GROUP_CODE" val="m1-1"/>
  <p:tag name="KSO_WM_UNIT_TYPE" val="m_h_i"/>
  <p:tag name="KSO_WM_UNIT_INDEX" val="1_2_3"/>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2"/>
  <p:tag name="KSO_WM_TEMPLATE_CATEGORY" val="diagram"/>
  <p:tag name="KSO_WM_TEMPLATE_INDEX" val="20234388"/>
  <p:tag name="KSO_WM_UNIT_LAYERLEVEL" val="1_1_1"/>
  <p:tag name="KSO_WM_TAG_VERSION" val="3.0"/>
  <p:tag name="KSO_WM_DIAGRAM_GROUP_CODE" val="m1-1"/>
  <p:tag name="KSO_WM_UNIT_TYPE" val="m_h_i"/>
  <p:tag name="KSO_WM_UNIT_INDEX" val="1_3_2"/>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3"/>
  <p:tag name="KSO_WM_TEMPLATE_CATEGORY" val="diagram"/>
  <p:tag name="KSO_WM_TEMPLATE_INDEX" val="20234388"/>
  <p:tag name="KSO_WM_UNIT_LAYERLEVEL" val="1_1_1"/>
  <p:tag name="KSO_WM_TAG_VERSION" val="3.0"/>
  <p:tag name="KSO_WM_DIAGRAM_GROUP_CODE" val="m1-1"/>
  <p:tag name="KSO_WM_UNIT_TYPE" val="m_h_i"/>
  <p:tag name="KSO_WM_UNIT_INDEX" val="1_3_3"/>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2"/>
  <p:tag name="KSO_WM_TEMPLATE_CATEGORY" val="diagram"/>
  <p:tag name="KSO_WM_TEMPLATE_INDEX" val="20234388"/>
  <p:tag name="KSO_WM_UNIT_LAYERLEVEL" val="1_1_1"/>
  <p:tag name="KSO_WM_TAG_VERSION" val="3.0"/>
  <p:tag name="KSO_WM_DIAGRAM_GROUP_CODE" val="m1-1"/>
  <p:tag name="KSO_WM_UNIT_TYPE" val="m_h_i"/>
  <p:tag name="KSO_WM_UNIT_INDEX" val="1_4_2"/>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3"/>
  <p:tag name="KSO_WM_TEMPLATE_CATEGORY" val="diagram"/>
  <p:tag name="KSO_WM_TEMPLATE_INDEX" val="20234388"/>
  <p:tag name="KSO_WM_UNIT_LAYERLEVEL" val="1_1_1"/>
  <p:tag name="KSO_WM_TAG_VERSION" val="3.0"/>
  <p:tag name="KSO_WM_DIAGRAM_GROUP_CODE" val="m1-1"/>
  <p:tag name="KSO_WM_UNIT_TYPE" val="m_h_i"/>
  <p:tag name="KSO_WM_UNIT_INDEX" val="1_4_3"/>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2"/>
  <p:tag name="KSO_WM_TEMPLATE_CATEGORY" val="diagram"/>
  <p:tag name="KSO_WM_TEMPLATE_INDEX" val="20234388"/>
  <p:tag name="KSO_WM_UNIT_LAYERLEVEL" val="1_1_1"/>
  <p:tag name="KSO_WM_TAG_VERSION" val="3.0"/>
  <p:tag name="KSO_WM_DIAGRAM_GROUP_CODE" val="m1-1"/>
  <p:tag name="KSO_WM_UNIT_TYPE" val="m_h_i"/>
  <p:tag name="KSO_WM_UNIT_INDEX" val="1_5_2"/>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3"/>
  <p:tag name="KSO_WM_TEMPLATE_CATEGORY" val="diagram"/>
  <p:tag name="KSO_WM_TEMPLATE_INDEX" val="20234388"/>
  <p:tag name="KSO_WM_UNIT_LAYERLEVEL" val="1_1_1"/>
  <p:tag name="KSO_WM_TAG_VERSION" val="3.0"/>
  <p:tag name="KSO_WM_DIAGRAM_GROUP_CODE" val="m1-1"/>
  <p:tag name="KSO_WM_UNIT_TYPE" val="m_h_i"/>
  <p:tag name="KSO_WM_UNIT_INDEX" val="1_5_3"/>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2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5,6,5,6,5,6]}"/>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4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
  <p:tag name="KSO_WM_UNIT_TEXT_FILL_FORE_SCHEMECOLOR_INDEX" val="1"/>
  <p:tag name="KSO_WM_UNIT_TEXT_FILL_TYPE" val="1"/>
  <p:tag name="KSO_WM_DIAGRAM_USE_COLOR_VALUE" val="{&quot;color_scheme&quot;:1,&quot;color_type&quot;:1,&quot;theme_color_indexes&quot;:[5,6,5,6,5,6]}"/>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3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5,6,5,6,5,6]}"/>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1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5,6,5,6,5,6]}"/>
</p:tagLst>
</file>

<file path=ppt/tags/tag1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4"/>
  <p:tag name="KSO_WM_TEMPLATE_CATEGORY" val="diagram"/>
  <p:tag name="KSO_WM_TEMPLATE_INDEX" val="20234388"/>
  <p:tag name="KSO_WM_UNIT_LAYERLEVEL" val="1_1_1"/>
  <p:tag name="KSO_WM_TAG_VERSION" val="3.0"/>
  <p:tag name="KSO_WM_DIAGRAM_GROUP_CODE" val="m1-1"/>
  <p:tag name="KSO_WM_UNIT_TYPE" val="m_h_i"/>
  <p:tag name="KSO_WM_UNIT_INDEX" val="1_2_4"/>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f*1_5_1"/>
  <p:tag name="KSO_WM_TEMPLATE_CATEGORY" val="diagram"/>
  <p:tag name="KSO_WM_TEMPLATE_INDEX" val="20234388"/>
  <p:tag name="KSO_WM_UNIT_LAYERLEVEL" val="1_1_1"/>
  <p:tag name="KSO_WM_TAG_VERSION" val="3.0"/>
  <p:tag name="KSO_WM_UNIT_SUBTYPE" val="a"/>
  <p:tag name="KSO_WM_UNIT_NOCLEAR" val="0"/>
  <p:tag name="KSO_WM_UNIT_VALUE" val="14"/>
  <p:tag name="KSO_WM_DIAGRAM_GROUP_CODE" val="m1-1"/>
  <p:tag name="KSO_WM_UNIT_TYPE" val="m_h_f"/>
  <p:tag name="KSO_WM_UNIT_INDEX" val="1_5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10;具体文本内容"/>
  <p:tag name="KSO_WM_UNIT_TEXT_FILL_FORE_SCHEMECOLOR_INDEX" val="1"/>
  <p:tag name="KSO_WM_UNIT_TEXT_FILL_TYPE" val="1"/>
  <p:tag name="KSO_WM_DIAGRAM_USE_COLOR_VALUE" val="{&quot;color_scheme&quot;:1,&quot;color_type&quot;:1,&quot;theme_color_indexes&quot;:[5,6,5,6,5,6]}"/>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2_1"/>
  <p:tag name="KSO_WM_TEMPLATE_CATEGORY" val="diagram"/>
  <p:tag name="KSO_WM_TEMPLATE_INDEX" val="20234388"/>
  <p:tag name="KSO_WM_UNIT_LAYERLEVEL" val="1_1_1"/>
  <p:tag name="KSO_WM_TAG_VERSION" val="3.0"/>
  <p:tag name="KSO_WM_UNIT_VALUE" val="78*96"/>
  <p:tag name="KSO_WM_DIAGRAM_GROUP_CODE" val="m1-1"/>
  <p:tag name="KSO_WM_UNIT_TYPE" val="m_h_x"/>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5,6,5,6,5,6]}"/>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4"/>
  <p:tag name="KSO_WM_TEMPLATE_CATEGORY" val="diagram"/>
  <p:tag name="KSO_WM_TEMPLATE_INDEX" val="20234388"/>
  <p:tag name="KSO_WM_UNIT_LAYERLEVEL" val="1_1_1"/>
  <p:tag name="KSO_WM_TAG_VERSION" val="3.0"/>
  <p:tag name="KSO_WM_DIAGRAM_GROUP_CODE" val="m1-1"/>
  <p:tag name="KSO_WM_UNIT_TYPE" val="m_h_i"/>
  <p:tag name="KSO_WM_UNIT_INDEX" val="1_5_4"/>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1_4"/>
  <p:tag name="KSO_WM_TEMPLATE_CATEGORY" val="diagram"/>
  <p:tag name="KSO_WM_TEMPLATE_INDEX" val="20234388"/>
  <p:tag name="KSO_WM_UNIT_LAYERLEVEL" val="1_1_1"/>
  <p:tag name="KSO_WM_TAG_VERSION" val="3.0"/>
  <p:tag name="KSO_WM_DIAGRAM_GROUP_CODE" val="m1-1"/>
  <p:tag name="KSO_WM_UNIT_TYPE" val="m_h_i"/>
  <p:tag name="KSO_WM_UNIT_INDEX" val="1_1_4"/>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5_1"/>
  <p:tag name="KSO_WM_TEMPLATE_CATEGORY" val="diagram"/>
  <p:tag name="KSO_WM_TEMPLATE_INDEX" val="20234388"/>
  <p:tag name="KSO_WM_UNIT_LAYERLEVEL" val="1_1_1"/>
  <p:tag name="KSO_WM_TAG_VERSION" val="3.0"/>
  <p:tag name="KSO_WM_UNIT_VALUE" val="96*96"/>
  <p:tag name="KSO_WM_DIAGRAM_GROUP_CODE" val="m1-1"/>
  <p:tag name="KSO_WM_UNIT_TYPE" val="m_h_x"/>
  <p:tag name="KSO_WM_UNIT_INDEX" val="1_5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5,6,5,6,5,6]}"/>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1_1"/>
  <p:tag name="KSO_WM_TEMPLATE_CATEGORY" val="diagram"/>
  <p:tag name="KSO_WM_TEMPLATE_INDEX" val="20234388"/>
  <p:tag name="KSO_WM_UNIT_LAYERLEVEL" val="1_1_1"/>
  <p:tag name="KSO_WM_TAG_VERSION" val="3.0"/>
  <p:tag name="KSO_WM_UNIT_VALUE" val="96*96"/>
  <p:tag name="KSO_WM_DIAGRAM_GROUP_CODE" val="m1-1"/>
  <p:tag name="KSO_WM_UNIT_TYPE" val="m_h_x"/>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4"/>
  <p:tag name="KSO_WM_TEMPLATE_CATEGORY" val="diagram"/>
  <p:tag name="KSO_WM_TEMPLATE_INDEX" val="20234388"/>
  <p:tag name="KSO_WM_UNIT_LAYERLEVEL" val="1_1_1"/>
  <p:tag name="KSO_WM_TAG_VERSION" val="3.0"/>
  <p:tag name="KSO_WM_DIAGRAM_GROUP_CODE" val="m1-1"/>
  <p:tag name="KSO_WM_UNIT_TYPE" val="m_h_i"/>
  <p:tag name="KSO_WM_UNIT_INDEX" val="1_4_4"/>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4"/>
  <p:tag name="KSO_WM_TEMPLATE_CATEGORY" val="diagram"/>
  <p:tag name="KSO_WM_TEMPLATE_INDEX" val="20234388"/>
  <p:tag name="KSO_WM_UNIT_LAYERLEVEL" val="1_1_1"/>
  <p:tag name="KSO_WM_TAG_VERSION" val="3.0"/>
  <p:tag name="KSO_WM_DIAGRAM_GROUP_CODE" val="m1-1"/>
  <p:tag name="KSO_WM_UNIT_TYPE" val="m_h_i"/>
  <p:tag name="KSO_WM_UNIT_INDEX" val="1_3_4"/>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93"/>
  <p:tag name="KSO_WM_BEAUTIFY_FLAG" val="#wm#"/>
  <p:tag name="KSO_WM_DIAGRAM_USE_COLOR_VALUE" val="{&quot;color_scheme&quot;:1,&quot;color_type&quot;:1,&quot;theme_color_indexes&quot;:[5,6,5,6,5,6]}"/>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3_1"/>
  <p:tag name="KSO_WM_TEMPLATE_CATEGORY" val="diagram"/>
  <p:tag name="KSO_WM_TEMPLATE_INDEX" val="20234388"/>
  <p:tag name="KSO_WM_UNIT_LAYERLEVEL" val="1_1_1"/>
  <p:tag name="KSO_WM_TAG_VERSION" val="3.0"/>
  <p:tag name="KSO_WM_UNIT_VALUE" val="105*105"/>
  <p:tag name="KSO_WM_DIAGRAM_GROUP_CODE" val="m1-1"/>
  <p:tag name="KSO_WM_UNIT_TYPE" val="m_h_x"/>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5,6,5,6,5,6]}"/>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x*1_4_1"/>
  <p:tag name="KSO_WM_TEMPLATE_CATEGORY" val="diagram"/>
  <p:tag name="KSO_WM_TEMPLATE_INDEX" val="20234388"/>
  <p:tag name="KSO_WM_UNIT_LAYERLEVEL" val="1_1_1"/>
  <p:tag name="KSO_WM_TAG_VERSION" val="3.0"/>
  <p:tag name="KSO_WM_UNIT_VALUE" val="95*87"/>
  <p:tag name="KSO_WM_DIAGRAM_GROUP_CODE" val="m1-1"/>
  <p:tag name="KSO_WM_UNIT_TYPE" val="m_h_x"/>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15000000596046448},&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USE_COLOR_VALUE" val="{&quot;color_scheme&quot;:1,&quot;color_type&quot;:1,&quot;theme_color_indexes&quot;:[5,6,5,6,5,6]}"/>
</p:tagLst>
</file>

<file path=ppt/tags/tag1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1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1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2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2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3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3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4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4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88_3*m_h_i*1_5_1"/>
  <p:tag name="KSO_WM_TEMPLATE_CATEGORY" val="diagram"/>
  <p:tag name="KSO_WM_TEMPLATE_INDEX" val="20234388"/>
  <p:tag name="KSO_WM_UNIT_LAYERLEVEL" val="1_1_1"/>
  <p:tag name="KSO_WM_TAG_VERSION" val="3.0"/>
  <p:tag name="KSO_WM_DIAGRAM_GROUP_CODE" val="m1-1"/>
  <p:tag name="KSO_WM_UNIT_SUBTYPE" val="d"/>
  <p:tag name="KSO_WM_UNIT_TYPE" val="m_h_i"/>
  <p:tag name="KSO_WM_UNIT_INDEX" val="1_5_1"/>
  <p:tag name="KSO_WM_DIAGRAM_VERSION" val="3"/>
  <p:tag name="KSO_WM_DIAGRAM_COLOR_TRICK" val="1"/>
  <p:tag name="KSO_WM_DIAGRAM_COLOR_TEXT_CAN_REMOVE" val="s"/>
  <p:tag name="KSO_WM_DIAGRAM_MAX_ITEMCNT" val="5"/>
  <p:tag name="KSO_WM_DIAGRAM_MIN_ITEMCNT" val="3"/>
  <p:tag name="KSO_WM_DIAGRAM_VIRTUALLY_FRAME" val="{&quot;height&quot;:262.5749606299213,&quot;left&quot;:72.4,&quot;top&quot;:192.32503937007874,&quot;width&quot;:78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5,6,5,6,5,6]}"/>
</p:tagLst>
</file>

<file path=ppt/tags/tag1405.xml><?xml version="1.0" encoding="utf-8"?>
<p:tagLst xmlns:p="http://schemas.openxmlformats.org/presentationml/2006/main">
  <p:tag name="KSO_WM_SLIDE_BACKGROUND_TYPE" val="general"/>
  <p:tag name="resource_record_key" val="{&quot;65&quot;:[20225929],&quot;70&quot;:[3326129]}"/>
</p:tagLst>
</file>

<file path=ppt/tags/tag14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09.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theme_color_indexes&quot;:[6,7,6,7,6,7]}"/>
</p:tagLst>
</file>

<file path=ppt/tags/tag141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theme_color_indexes&quot;:[6,7,6,7,6,7]}"/>
</p:tagLst>
</file>

<file path=ppt/tags/tag14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14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6,7,6,7,6,7]}"/>
</p:tagLst>
</file>

<file path=ppt/tags/tag14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theme_color_indexes&quot;:[6,7,6,7,6,7]}"/>
</p:tagLst>
</file>

<file path=ppt/tags/tag14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theme_color_indexes&quot;:[6,7,6,7,6,7]}"/>
</p:tagLst>
</file>

<file path=ppt/tags/tag14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theme_color_indexes&quot;:[6,7,6,7,6,7]}"/>
</p:tagLst>
</file>

<file path=ppt/tags/tag14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14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6,7,6,7,6,7]}"/>
</p:tagLst>
</file>

<file path=ppt/tags/tag14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5003326656316,&quot;left&quot;:56.67501220703125,&quot;top&quot;:124.87500610351563,&quot;width&quot;:850.35002716304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theme_color_indexes&quot;:[6,7,6,7,6,7]}"/>
</p:tagLst>
</file>

<file path=ppt/tags/tag1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20.xml><?xml version="1.0" encoding="utf-8"?>
<p:tagLst xmlns:p="http://schemas.openxmlformats.org/presentationml/2006/main">
  <p:tag name="KSO_WM_SLIDE_BACKGROUND_TYPE" val="general"/>
  <p:tag name="resource_record_key" val="{&quot;65&quot;:[20225929],&quot;70&quot;:[3321478]}"/>
</p:tagLst>
</file>

<file path=ppt/tags/tag14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2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2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25.xml><?xml version="1.0" encoding="utf-8"?>
<p:tagLst xmlns:p="http://schemas.openxmlformats.org/presentationml/2006/main">
  <p:tag name="KSO_WM_SLIDE_BACKGROUND_TYPE" val="general"/>
</p:tagLst>
</file>

<file path=ppt/tags/tag142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27.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28.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2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3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3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4.xml><?xml version="1.0" encoding="utf-8"?>
<p:tagLst xmlns:p="http://schemas.openxmlformats.org/presentationml/2006/main">
  <p:tag name="KSO_WM_SLIDE_BACKGROUND_TYPE" val="general"/>
</p:tagLst>
</file>

<file path=ppt/tags/tag14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3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3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40.xml><?xml version="1.0" encoding="utf-8"?>
<p:tagLst xmlns:p="http://schemas.openxmlformats.org/presentationml/2006/main">
  <p:tag name="KSO_WM_SLIDE_BACKGROUND_TYPE" val="general"/>
</p:tagLst>
</file>

<file path=ppt/tags/tag14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44.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445.xml><?xml version="1.0" encoding="utf-8"?>
<p:tagLst xmlns:p="http://schemas.openxmlformats.org/presentationml/2006/main">
  <p:tag name="KSO_WM_SLIDE_BACKGROUND_TYPE" val="general"/>
</p:tagLst>
</file>

<file path=ppt/tags/tag14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4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450.xml><?xml version="1.0" encoding="utf-8"?>
<p:tagLst xmlns:p="http://schemas.openxmlformats.org/presentationml/2006/main">
  <p:tag name="KSO_WM_SLIDE_BACKGROUND_TYPE" val="general"/>
</p:tagLst>
</file>

<file path=ppt/tags/tag145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52.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53.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5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5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5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59.xml><?xml version="1.0" encoding="utf-8"?>
<p:tagLst xmlns:p="http://schemas.openxmlformats.org/presentationml/2006/main">
  <p:tag name="KSO_WM_SLIDE_BACKGROUND_TYPE" val="general"/>
</p:tagLst>
</file>

<file path=ppt/tags/tag14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46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6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6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6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65.xml><?xml version="1.0" encoding="utf-8"?>
<p:tagLst xmlns:p="http://schemas.openxmlformats.org/presentationml/2006/main">
  <p:tag name="KSO_WM_SLIDE_BACKGROUND_TYPE" val="general"/>
</p:tagLst>
</file>

<file path=ppt/tags/tag14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1.47503937007878,&quot;top&quot;:131.76779174804688,&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ags/tag1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470.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1.47503937007878,&quot;top&quot;:131.76779174804688,&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1.47503937007878,&quot;top&quot;:131.76779174804688,&quot;width&quot;:769.6185702490618}"/>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1472.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91.47503937007878,&quot;top&quot;:131.76779174804688,&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473.xml><?xml version="1.0" encoding="utf-8"?>
<p:tagLst xmlns:p="http://schemas.openxmlformats.org/presentationml/2006/main">
  <p:tag name="KSO_WM_SLIDE_BACKGROUND_TYPE" val="general"/>
  <p:tag name="resource_record_key" val="{&quot;65&quot;:[20225929],&quot;70&quot;:[3321538]}"/>
</p:tagLst>
</file>

<file path=ppt/tags/tag14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7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78.xml><?xml version="1.0" encoding="utf-8"?>
<p:tagLst xmlns:p="http://schemas.openxmlformats.org/presentationml/2006/main">
  <p:tag name="KSO_WM_SLIDE_BACKGROUND_TYPE" val="general"/>
</p:tagLst>
</file>

<file path=ppt/tags/tag147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80.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81.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8.xml><?xml version="1.0" encoding="utf-8"?>
<p:tagLst xmlns:p="http://schemas.openxmlformats.org/presentationml/2006/main">
  <p:tag name="KSO_WM_SLIDE_BACKGROUND_TYPE" val="general"/>
</p:tagLst>
</file>

<file path=ppt/tags/tag14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2485_1*a*1"/>
  <p:tag name="KSO_WM_TEMPLATE_CATEGORY" val="custom"/>
  <p:tag name="KSO_WM_TEMPLATE_INDEX" val="20232485"/>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90.xml><?xml version="1.0" encoding="utf-8"?>
<p:tagLst xmlns:p="http://schemas.openxmlformats.org/presentationml/2006/main">
  <p:tag name="KSO_WM_UNIT_VALUE" val="1904*148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85_1*d*1"/>
  <p:tag name="KSO_WM_TEMPLATE_CATEGORY" val="custom"/>
  <p:tag name="KSO_WM_TEMPLATE_INDEX" val="20232485"/>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3_2"/>
  <p:tag name="KSO_WM_TEMPLATE_CATEGORY" val="diagram"/>
  <p:tag name="KSO_WM_TEMPLATE_INDEX" val="20235663"/>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UNIT_LINE_FORE_SCHEMECOLOR_INDEX" val="7"/>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USESOURCEFORMAT_APPLY" val="1"/>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2_2"/>
  <p:tag name="KSO_WM_TEMPLATE_CATEGORY" val="diagram"/>
  <p:tag name="KSO_WM_TEMPLATE_INDEX" val="20235663"/>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UNIT_LINE_FORE_SCHEMECOLOR_INDEX" val="6"/>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USESOURCEFORMAT_APPLY" val="1"/>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1_2"/>
  <p:tag name="KSO_WM_TEMPLATE_CATEGORY" val="diagram"/>
  <p:tag name="KSO_WM_TEMPLATE_INDEX" val="20235663"/>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4_2"/>
  <p:tag name="KSO_WM_TEMPLATE_CATEGORY" val="diagram"/>
  <p:tag name="KSO_WM_TEMPLATE_INDEX" val="20235663"/>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GROUP_CODE" val="l1-1"/>
  <p:tag name="KSO_WM_UNIT_LINE_FORE_SCHEMECOLOR_INDEX" val="8"/>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8"/>
  <p:tag name="KSO_WM_UNIT_USESOURCEFORMAT_APPLY" val="1"/>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3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USESOURCEFORMAT_APPLY" val="1"/>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3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3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2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USESOURCEFORMAT_APPLY" val="1"/>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2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2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1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1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1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4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8"/>
  <p:tag name="KSO_WM_UNIT_USESOURCEFORMAT_APPLY" val="1"/>
</p:tagLst>
</file>

<file path=ppt/tags/tag1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4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4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07.xml><?xml version="1.0" encoding="utf-8"?>
<p:tagLst xmlns:p="http://schemas.openxmlformats.org/presentationml/2006/main">
  <p:tag name="KSO_WM_SLIDE_ID" val="custom20232485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5"/>
  <p:tag name="KSO_WM_SLIDE_TYPE" val="text"/>
  <p:tag name="KSO_WM_SLIDE_SUBTYPE" val="picTxt"/>
  <p:tag name="KSO_WM_SLIDE_SIZE" val="552.15*359.95"/>
  <p:tag name="KSO_WM_SLIDE_POSITION" val="359*131.6"/>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5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5970078740158,&quot;left&quot;:78.13590551181103,&quot;top&quot;:108.9,&quot;width&quot;:797.3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5970078740158,&quot;left&quot;:78.13590551181103,&quot;top&quot;:108.9,&quot;width&quot;:797.3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511.xml><?xml version="1.0" encoding="utf-8"?>
<p:tagLst xmlns:p="http://schemas.openxmlformats.org/presentationml/2006/main">
  <p:tag name="KSO_WM_DIAGRAM_VIRTUALLY_FRAME" val="{&quot;height&quot;:402.5970078740158,&quot;left&quot;:78.13590551181103,&quot;top&quot;:108.9,&quot;width&quot;:797.3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512.xml><?xml version="1.0" encoding="utf-8"?>
<p:tagLst xmlns:p="http://schemas.openxmlformats.org/presentationml/2006/main">
  <p:tag name="KSO_WM_DIAGRAM_VIRTUALLY_FRAME" val="{&quot;height&quot;:402.5970078740158,&quot;left&quot;:78.13590551181103,&quot;top&quot;:108.9,&quot;width&quot;:797.364094488188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513.xml><?xml version="1.0" encoding="utf-8"?>
<p:tagLst xmlns:p="http://schemas.openxmlformats.org/presentationml/2006/main">
  <p:tag name="KSO_WM_DIAGRAM_VIRTUALLY_FRAME" val="{&quot;height&quot;:402.5970078740158,&quot;left&quot;:78.13590551181103,&quot;top&quot;:108.9,&quot;width&quot;:797.3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544984094\&quot;,\&quot;product_name\&quot;:\&quot;\&quot;,\&quot;intention_code\&quot;:\&quot;\&quot;}&quot;}*gallery_gallery_ai_v2.1.6_ONLINE*fcdd7912e31fea076d0969b2e8c35e53-slide-0"/>
  <p:tag name="KSO_WM_UNIT_LINE_FILL_TYPE" val="2"/>
  <p:tag name="KSO_WM_UNIT_USESOURCEFORMAT_APPLY" val="1"/>
</p:tagLst>
</file>

<file path=ppt/tags/tag1514.xml><?xml version="1.0" encoding="utf-8"?>
<p:tagLst xmlns:p="http://schemas.openxmlformats.org/presentationml/2006/main">
  <p:tag name="KSO_WM_DIAGRAM_VIRTUALLY_FRAME" val="{&quot;height&quot;:402.5970078740158,&quot;left&quot;:78.13590551181103,&quot;top&quot;:108.9,&quot;width&quot;:797.364094488188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5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5970078740158,&quot;left&quot;:78.13590551181103,&quot;top&quot;:108.9,&quot;width&quot;:797.3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5970078740158,&quot;left&quot;:78.13590551181103,&quot;top&quot;:108.9,&quot;width&quot;:797.3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517.xml><?xml version="1.0" encoding="utf-8"?>
<p:tagLst xmlns:p="http://schemas.openxmlformats.org/presentationml/2006/main">
  <p:tag name="KSO_WM_DIAGRAM_VIRTUALLY_FRAME" val="{&quot;height&quot;:402.5970078740158,&quot;left&quot;:78.13590551181103,&quot;top&quot;:108.9,&quot;width&quot;:797.3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1518.xml><?xml version="1.0" encoding="utf-8"?>
<p:tagLst xmlns:p="http://schemas.openxmlformats.org/presentationml/2006/main">
  <p:tag name="KSO_WM_DIAGRAM_VIRTUALLY_FRAME" val="{&quot;height&quot;:402.5970078740158,&quot;left&quot;:78.13590551181103,&quot;top&quot;:108.9,&quot;width&quot;:797.364094488188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5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5970078740158,&quot;left&quot;:78.13590551181103,&quot;top&quot;:108.9,&quot;width&quot;:797.3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5970078740158,&quot;left&quot;:78.13590551181103,&quot;top&quot;:108.9,&quot;width&quot;:797.3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521.xml><?xml version="1.0" encoding="utf-8"?>
<p:tagLst xmlns:p="http://schemas.openxmlformats.org/presentationml/2006/main">
  <p:tag name="KSO_WM_DIAGRAM_VIRTUALLY_FRAME" val="{&quot;height&quot;:402.5970078740158,&quot;left&quot;:78.13590551181103,&quot;top&quot;:108.9,&quot;width&quot;:797.3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1522.xml><?xml version="1.0" encoding="utf-8"?>
<p:tagLst xmlns:p="http://schemas.openxmlformats.org/presentationml/2006/main">
  <p:tag name="KSO_WM_DIAGRAM_VIRTUALLY_FRAME" val="{&quot;height&quot;:402.5970078740158,&quot;left&quot;:78.13590551181103,&quot;top&quot;:108.9,&quot;width&quot;:797.364094488188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5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5970078740158,&quot;left&quot;:78.13590551181103,&quot;top&quot;:108.9,&quot;width&quot;:797.3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2.5970078740158,&quot;left&quot;:78.13590551181103,&quot;top&quot;:108.9,&quot;width&quot;:797.3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52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5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2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2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30.xml><?xml version="1.0" encoding="utf-8"?>
<p:tagLst xmlns:p="http://schemas.openxmlformats.org/presentationml/2006/main">
  <p:tag name="KSO_WM_SLIDE_BACKGROUND_TYPE" val="general"/>
</p:tagLst>
</file>

<file path=ppt/tags/tag153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532.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533.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5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40.xml><?xml version="1.0" encoding="utf-8"?>
<p:tagLst xmlns:p="http://schemas.openxmlformats.org/presentationml/2006/main">
  <p:tag name="KSO_WM_SLIDE_BACKGROUND_TYPE" val="general"/>
</p:tagLst>
</file>

<file path=ppt/tags/tag15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42.xml><?xml version="1.0" encoding="utf-8"?>
<p:tagLst xmlns:p="http://schemas.openxmlformats.org/presentationml/2006/main">
  <p:tag name="KSO_WM_DIAGRAM_VIRTUALLY_FRAME" val="{&quot;height&quot;:387.88141883502374,&quot;left&quot;:89.53535433070866,&quot;top&quot;:114.39653392088175,&quot;width&quot;:792.304960629921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543.xml><?xml version="1.0" encoding="utf-8"?>
<p:tagLst xmlns:p="http://schemas.openxmlformats.org/presentationml/2006/main">
  <p:tag name="KSO_WM_DIAGRAM_VIRTUALLY_FRAME" val="{&quot;height&quot;:387.88141883502374,&quot;left&quot;:89.53535433070866,&quot;top&quot;:114.39653392088175,&quot;width&quot;:792.304960629921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544.xml><?xml version="1.0" encoding="utf-8"?>
<p:tagLst xmlns:p="http://schemas.openxmlformats.org/presentationml/2006/main">
  <p:tag name="KSO_WM_DIAGRAM_VIRTUALLY_FRAME" val="{&quot;height&quot;:387.88141883502374,&quot;left&quot;:89.53535433070866,&quot;top&quot;:114.39653392088175,&quot;width&quot;:792.3049606299213}"/>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545.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9.53535433070866,&quot;top&quot;:114.39653392088175,&quot;width&quot;:792.30496062992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546.xml><?xml version="1.0" encoding="utf-8"?>
<p:tagLst xmlns:p="http://schemas.openxmlformats.org/presentationml/2006/main">
  <p:tag name="KSO_WM_DIAGRAM_VIRTUALLY_FRAME" val="{&quot;height&quot;:387.88141883502374,&quot;left&quot;:89.53535433070866,&quot;top&quot;:114.39653392088175,&quot;width&quot;:792.304960629921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547.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9.53535433070866,&quot;top&quot;:114.39653392088175,&quot;width&quot;:792.30496062992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1548.xml><?xml version="1.0" encoding="utf-8"?>
<p:tagLst xmlns:p="http://schemas.openxmlformats.org/presentationml/2006/main">
  <p:tag name="KSO_WM_DIAGRAM_VIRTUALLY_FRAME" val="{&quot;height&quot;:387.88141883502374,&quot;left&quot;:89.53535433070866,&quot;top&quot;:114.39653392088175,&quot;width&quot;:792.304960629921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549.xml><?xml version="1.0" encoding="utf-8"?>
<p:tagLst xmlns:p="http://schemas.openxmlformats.org/presentationml/2006/main">
  <p:tag name="KSO_WM_DIAGRAM_VIRTUALLY_FRAME" val="{&quot;height&quot;:387.88141883502374,&quot;left&quot;:89.53535433070866,&quot;top&quot;:114.39653392088175,&quot;width&quot;:792.3049606299213}"/>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15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50.xml><?xml version="1.0" encoding="utf-8"?>
<p:tagLst xmlns:p="http://schemas.openxmlformats.org/presentationml/2006/main">
  <p:tag name="KSO_WM_DIAGRAM_VIRTUALLY_FRAME" val="{&quot;height&quot;:387.88141883502374,&quot;left&quot;:89.53535433070866,&quot;top&quot;:114.39653392088175,&quot;width&quot;:792.304960629921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551.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9.53535433070866,&quot;top&quot;:114.39653392088175,&quot;width&quot;:792.30496062992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552.xml><?xml version="1.0" encoding="utf-8"?>
<p:tagLst xmlns:p="http://schemas.openxmlformats.org/presentationml/2006/main">
  <p:tag name="KSO_WM_DIAGRAM_VIRTUALLY_FRAME" val="{&quot;height&quot;:387.88141883502374,&quot;left&quot;:89.53535433070866,&quot;top&quot;:114.39653392088175,&quot;width&quot;:792.304960629921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553.xml><?xml version="1.0" encoding="utf-8"?>
<p:tagLst xmlns:p="http://schemas.openxmlformats.org/presentationml/2006/main">
  <p:tag name="KSO_WM_DIAGRAM_VIRTUALLY_FRAME" val="{&quot;height&quot;:387.88141883502374,&quot;left&quot;:89.53535433070866,&quot;top&quot;:114.39653392088175,&quot;width&quot;:792.3049606299213}"/>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554.xml><?xml version="1.0" encoding="utf-8"?>
<p:tagLst xmlns:p="http://schemas.openxmlformats.org/presentationml/2006/main">
  <p:tag name="KSO_WM_DIAGRAM_VIRTUALLY_FRAME" val="{&quot;height&quot;:387.88141883502374,&quot;left&quot;:89.53535433070866,&quot;top&quot;:114.39653392088175,&quot;width&quot;:792.3049606299213}"/>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55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5929],&quot;70&quot;:[3323403]}"/>
</p:tagLst>
</file>

<file path=ppt/tags/tag15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952146515136,&quot;left&quot;:57.775039370078744,&quot;top&quot;:134.38016357421876,&quot;width&quot;:844.4521259842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9_1*l_h_i*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952146515136,&quot;left&quot;:57.775039370078744,&quot;top&quot;:134.38016357421876,&quot;width&quot;:844.45212598425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559.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952146515136,&quot;left&quot;:57.775039370078744,&quot;top&quot;:134.38016357421876,&quot;width&quot;:844.45212598425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560.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49_1*l_h_a*1_1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2"/>
  <p:tag name="KSO_WM_DIAGRAM_MIN_ITEMCNT" val="2"/>
  <p:tag name="KSO_WM_DIAGRAM_VIRTUALLY_FRAME" val="{&quot;height&quot;:388.55952146515136,&quot;left&quot;:57.775039370078744,&quot;top&quot;:134.38016357421876,&quot;width&quot;:844.4521259842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TYPE" val="1"/>
  <p:tag name="KSO_WM_DIAGRAM_USE_COLOR_VALUE" val="{&quot;color_scheme&quot;:1,&quot;color_type&quot;:1,&quot;theme_color_indexes&quot;:[5,6,5,6,5,6]}"/>
</p:tagLst>
</file>

<file path=ppt/tags/tag1561.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49_1*l_h_a*1_2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DIAGRAM_MAX_ITEMCNT" val="2"/>
  <p:tag name="KSO_WM_DIAGRAM_MIN_ITEMCNT" val="2"/>
  <p:tag name="KSO_WM_DIAGRAM_VIRTUALLY_FRAME" val="{&quot;height&quot;:388.55952146515136,&quot;left&quot;:57.775039370078744,&quot;top&quot;:134.38016357421876,&quot;width&quot;:844.4521259842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562.xml><?xml version="1.0" encoding="utf-8"?>
<p:tagLst xmlns:p="http://schemas.openxmlformats.org/presentationml/2006/main">
  <p:tag name="KSO_WM_DIAGRAM_VERSION" val="3"/>
  <p:tag name="KSO_WM_DIAGRAM_COLOR_TRICK" val="1"/>
  <p:tag name="KSO_WM_DIAGRAM_COLOR_TEXT_CAN_REMOVE" val="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49_1*l_h_x*1_2_1"/>
  <p:tag name="KSO_WM_TEMPLATE_CATEGORY" val="diagram"/>
  <p:tag name="KSO_WM_TEMPLATE_INDEX" val="20233249"/>
  <p:tag name="KSO_WM_UNIT_LAYERLEVEL" val="1_1_1"/>
  <p:tag name="KSO_WM_TAG_VERSION" val="3.0"/>
  <p:tag name="KSO_WM_BEAUTIFY_FLAG" val="#wm#"/>
  <p:tag name="KSO_WM_DIAGRAM_MAX_ITEMCNT" val="2"/>
  <p:tag name="KSO_WM_DIAGRAM_MIN_ITEMCNT" val="2"/>
  <p:tag name="KSO_WM_DIAGRAM_VIRTUALLY_FRAME" val="{&quot;height&quot;:388.55952146515136,&quot;left&quot;:57.775039370078744,&quot;top&quot;:134.38016357421876,&quot;width&quot;:844.4521259842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56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5929],&quot;70&quot;:[3323403,3322427]}"/>
</p:tagLst>
</file>

<file path=ppt/tags/tag15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6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6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68.xml><?xml version="1.0" encoding="utf-8"?>
<p:tagLst xmlns:p="http://schemas.openxmlformats.org/presentationml/2006/main">
  <p:tag name="KSO_WM_SLIDE_BACKGROUND_TYPE" val="general"/>
</p:tagLst>
</file>

<file path=ppt/tags/tag156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5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570.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571.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57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7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8.xml><?xml version="1.0" encoding="utf-8"?>
<p:tagLst xmlns:p="http://schemas.openxmlformats.org/presentationml/2006/main">
  <p:tag name="KSO_WM_SLIDE_BACKGROUND_TYPE" val="general"/>
</p:tagLst>
</file>

<file path=ppt/tags/tag15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5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8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83.xml><?xml version="1.0" encoding="utf-8"?>
<p:tagLst xmlns:p="http://schemas.openxmlformats.org/presentationml/2006/main">
  <p:tag name="KSO_WM_SLIDE_BACKGROUND_TYPE" val="general"/>
</p:tagLst>
</file>

<file path=ppt/tags/tag15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8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88.xml><?xml version="1.0" encoding="utf-8"?>
<p:tagLst xmlns:p="http://schemas.openxmlformats.org/presentationml/2006/main">
  <p:tag name="KSO_WM_SLIDE_BACKGROUND_TYPE" val="general"/>
</p:tagLst>
</file>

<file path=ppt/tags/tag158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590.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591.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5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7.xml><?xml version="1.0" encoding="utf-8"?>
<p:tagLst xmlns:p="http://schemas.openxmlformats.org/presentationml/2006/main">
  <p:tag name="KSO_WM_SLIDE_BACKGROUND_TYPE" val="general"/>
</p:tagLst>
</file>

<file path=ppt/tags/tag159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5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6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16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16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81213009\&quot;,\&quot;product_name\&quot;:\&quot;\&quot;,\&quot;intention_code\&quot;:\&quot;\&quot;}&quot;}*gallery_gallery_ai_3.0.1_online*1be0c909259c9cb3af582cf1b795cdca-slide-0"/>
  <p:tag name="KSO_WM_UNIT_LINE_FILL_TYPE" val="2"/>
  <p:tag name="KSO_WM_UNIT_USESOURCEFORMAT_APPLY" val="1"/>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6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61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1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13.xml><?xml version="1.0" encoding="utf-8"?>
<p:tagLst xmlns:p="http://schemas.openxmlformats.org/presentationml/2006/main">
  <p:tag name="KSO_WM_DIAGRAM_VIRTUALLY_FRAME" val="{&quot;height&quot;:473.4,&quot;left&quot;:413.9,&quot;top&quot;:21.55,&quot;width&quot;:425.2}"/>
</p:tagLst>
</file>

<file path=ppt/tags/tag161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19&quot;:[20348562],&quot;65&quot;:[20225929]}"/>
</p:tagLst>
</file>

<file path=ppt/tags/tag16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61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6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61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619.xml><?xml version="1.0" encoding="utf-8"?>
<p:tagLst xmlns:p="http://schemas.openxmlformats.org/presentationml/2006/main">
  <p:tag name="KSO_WM_SLIDE_BACKGROUND_TYPE" val="general"/>
</p:tagLst>
</file>

<file path=ppt/tags/tag16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20.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621.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622.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62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6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6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7.xml><?xml version="1.0" encoding="utf-8"?>
<p:tagLst xmlns:p="http://schemas.openxmlformats.org/presentationml/2006/main">
  <p:tag name="KSO_WM_SLIDE_BACKGROUND_TYPE" val="general"/>
</p:tagLst>
</file>

<file path=ppt/tags/tag162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6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6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3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6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8_1*l_h_i*1_1_2"/>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42.0500061035156,&quot;left&quot;:52.5336669921875,&quot;top&quot;:94.14999389648438,&quot;width&quot;:851.23266601562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16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68_1*l_h_i*1_1_3"/>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42.0500061035156,&quot;left&quot;:52.5336669921875,&quot;top&quot;:94.14999389648438,&quot;width&quot;:851.232666015625}"/>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63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68_1*l_h_a*1_1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42.0500061035156,&quot;left&quot;:52.5336669921875,&quot;top&quot;:94.14999389648438,&quot;width&quot;:851.232666015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6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8_1*l_h_i*1_2_2"/>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42.0500061035156,&quot;left&quot;:52.5336669921875,&quot;top&quot;:94.14999389648438,&quot;width&quot;:851.232666015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solidLine&quot;:{&quot;brightness&quot;:-0.25,&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color_type&quot;:1,&quot;theme_color_indexes&quot;:[5,6,5,6,5,6]}"/>
</p:tagLst>
</file>

<file path=ppt/tags/tag163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68_1*l_h_a*1_2_1"/>
  <p:tag name="KSO_WM_TEMPLATE_CATEGORY" val="diagram"/>
  <p:tag name="KSO_WM_TEMPLATE_INDEX" val="20232468"/>
  <p:tag name="KSO_WM_UNIT_LAYERLEVEL" val="1_1_1"/>
  <p:tag name="KSO_WM_TAG_VERSION" val="3.0"/>
  <p:tag name="KSO_WM_DIAGRAM_MAX_ITEMCNT" val="4"/>
  <p:tag name="KSO_WM_DIAGRAM_MIN_ITEMCNT" val="2"/>
  <p:tag name="KSO_WM_DIAGRAM_VIRTUALLY_FRAME" val="{&quot;height&quot;:342.0500061035156,&quot;left&quot;:52.5336669921875,&quot;top&quot;:94.14999389648438,&quot;width&quot;:851.23266601562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1636.xml><?xml version="1.0" encoding="utf-8"?>
<p:tagLst xmlns:p="http://schemas.openxmlformats.org/presentationml/2006/main">
  <p:tag name="KSO_WM_SLIDE_BACKGROUND_TYPE" val="general"/>
  <p:tag name="resource_record_key" val="{&quot;65&quot;:[20225929],&quot;70&quot;:[3321832]}"/>
</p:tagLst>
</file>

<file path=ppt/tags/tag163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6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63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6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4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641.xml><?xml version="1.0" encoding="utf-8"?>
<p:tagLst xmlns:p="http://schemas.openxmlformats.org/presentationml/2006/main">
  <p:tag name="KSO_WM_SLIDE_BACKGROUND_TYPE" val="general"/>
</p:tagLst>
</file>

<file path=ppt/tags/tag164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6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64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6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2462_1*l_h_i*1_2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25.55,&quot;left&quot;:48.92796020507812,&quot;top&quot;:125.9,&quot;width&quot;:828.4720397949219}"/>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6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2_1*l_h_i*1_2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25.55,&quot;left&quot;:48.92796020507812,&quot;top&quot;:125.9,&quot;width&quot;:828.4720397949219}"/>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6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2_1*l_h_i*1_1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25.55,&quot;left&quot;:48.92796020507812,&quot;top&quot;:125.9,&quot;width&quot;:828.4720397949219}"/>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6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62_1*l_h_i*1_1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25.55,&quot;left&quot;:48.92796020507812,&quot;top&quot;:125.9,&quot;width&quot;:828.4720397949219}"/>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6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1*l_h_f*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5.55,&quot;left&quot;:48.92796020507812,&quot;top&quot;:125.9,&quot;width&quot;:828.4720397949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1*l_h_f*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5.55,&quot;left&quot;:48.92796020507812,&quot;top&quot;:125.9,&quot;width&quot;:828.4720397949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651.xml><?xml version="1.0" encoding="utf-8"?>
<p:tagLst xmlns:p="http://schemas.openxmlformats.org/presentationml/2006/main">
  <p:tag name="KSO_WM_SLIDE_BACKGROUND_TYPE" val="general"/>
  <p:tag name="resource_record_key" val="{&quot;65&quot;:[20225929],&quot;70&quot;:[3321780]}"/>
</p:tagLst>
</file>

<file path=ppt/tags/tag1652.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6*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Lst>
</file>

<file path=ppt/tags/tag1653.xml><?xml version="1.0" encoding="utf-8"?>
<p:tagLst xmlns:p="http://schemas.openxmlformats.org/presentationml/2006/main">
  <p:tag name="KSO_WM_BEAUTIFY_FLAG" val="#wm#"/>
  <p:tag name="KSO_WM_TEMPLATE_CATEGORY" val="custom"/>
  <p:tag name="KSO_WM_TEMPLATE_INDEX" val="20225929"/>
  <p:tag name="KSO_WM_SLIDE_ID" val="custom20225929_16"/>
  <p:tag name="KSO_WM_TEMPLATE_SUBCATEGORY" val="21"/>
  <p:tag name="KSO_WM_TEMPLATE_MASTER_TYPE" val="1"/>
  <p:tag name="KSO_WM_TEMPLATE_COLOR_TYPE" val="1"/>
  <p:tag name="KSO_WM_SLIDE_ITEM_CNT" val="0"/>
  <p:tag name="KSO_WM_SLIDE_INDEX" val="16"/>
  <p:tag name="KSO_WM_TAG_VERSION" val="1.0"/>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3&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315698059d53ee3cde20f7a"/>
  <p:tag name="KSO_WM_TEMPLATE_ASSEMBLE_GROUPID" val="62f46031295c1bf6da721ff2"/>
</p:tagLst>
</file>

<file path=ppt/tags/tag1654.xml><?xml version="1.0" encoding="utf-8"?>
<p:tagLst xmlns:p="http://schemas.openxmlformats.org/presentationml/2006/main">
  <p:tag name="resource_record_key" val="{&quot;19&quot;:[20348562],&quot;65&quot;:[20225929],&quot;70&quot;:[3321780,3315855,3333557,3326129,3321478,3321538,3323403,3322427,3321832]}"/>
  <p:tag name="commondata" val="eyJjb3VudCI6MSwiaGRpZCI6ImYxNzBjMmQzMzhiMjBlMjA5OTI4NzFlMzg3MTdkZDU0IiwidXNlckNvdW50IjoxfQ=="/>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7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7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9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9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22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22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2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25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25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2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26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2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2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2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27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2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2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2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2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2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2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2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2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2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2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30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3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3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31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3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3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3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3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3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3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3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33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33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35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35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35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6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38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38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3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9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1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42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42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2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3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43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4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43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43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4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4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4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44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44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5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4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45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4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46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4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4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47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4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4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48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48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4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5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50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50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52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52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5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2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3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5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6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6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58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58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59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5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59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6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6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6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60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61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61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6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62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6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6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63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6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6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6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6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6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65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6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6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65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6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6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6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66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68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68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68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6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9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0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71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71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7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2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75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75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7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5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6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76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7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76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76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7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7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7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7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77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7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7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7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7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7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7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8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8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8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81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8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8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8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83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83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5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85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85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5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88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88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8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9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1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1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9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9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9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9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3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93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9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9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93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3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4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94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9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94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9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9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95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96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9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96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9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9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9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98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9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9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98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9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9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99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99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9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cap="flat" cmpd="sng" algn="ctr">
          <a:solidFill>
            <a:srgbClr val="0F4061"/>
          </a:solidFill>
          <a:prstDash val="solid"/>
        </a:ln>
      </a:spPr>
      <a:bodyPr anchor="ctr"/>
      <a:lstStyle>
        <a:defPPr algn="ctr" eaLnBrk="1" hangingPunct="1">
          <a:buClrTx/>
          <a:buSzTx/>
          <a:defRPr lang="zh-CN" altLang="en-US" sz="1600" dirty="0">
            <a:solidFill>
              <a:srgbClr val="4D4D4D"/>
            </a:solidFill>
            <a:latin typeface="汉仪中黑S" panose="00020600040101010101" pitchFamily="18" charset="-122"/>
            <a:ea typeface="汉仪文黑-55简" panose="00020600040101010101" pitchFamily="18" charset="-122"/>
            <a:cs typeface="+mn-ea"/>
            <a:sym typeface="汉仪中黑S" panose="00020600040101010101" pitchFamily="18"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黑S"/>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ＭＳ Ｐ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10139</Words>
  <Application>WPS 演示</Application>
  <PresentationFormat>宽屏</PresentationFormat>
  <Paragraphs>618</Paragraphs>
  <Slides>48</Slides>
  <Notes>20</Notes>
  <HiddenSlides>0</HiddenSlides>
  <MMClips>0</MMClips>
  <ScaleCrop>false</ScaleCrop>
  <HeadingPairs>
    <vt:vector size="6" baseType="variant">
      <vt:variant>
        <vt:lpstr>已用的字体</vt:lpstr>
      </vt:variant>
      <vt:variant>
        <vt:i4>12</vt:i4>
      </vt:variant>
      <vt:variant>
        <vt:lpstr>主题</vt:lpstr>
      </vt:variant>
      <vt:variant>
        <vt:i4>9</vt:i4>
      </vt:variant>
      <vt:variant>
        <vt:lpstr>幻灯片标题</vt:lpstr>
      </vt:variant>
      <vt:variant>
        <vt:i4>48</vt:i4>
      </vt:variant>
    </vt:vector>
  </HeadingPairs>
  <TitlesOfParts>
    <vt:vector size="69" baseType="lpstr">
      <vt:lpstr>Arial</vt:lpstr>
      <vt:lpstr>宋体</vt:lpstr>
      <vt:lpstr>Wingdings</vt:lpstr>
      <vt:lpstr>汉仪中黑S</vt:lpstr>
      <vt:lpstr>汉仪文黑-55简</vt:lpstr>
      <vt:lpstr>黑体</vt:lpstr>
      <vt:lpstr>汉仪中黑 简</vt:lpstr>
      <vt:lpstr>微软雅黑</vt:lpstr>
      <vt:lpstr>汉仪大黑简</vt:lpstr>
      <vt:lpstr>Arial Black</vt:lpstr>
      <vt:lpstr>Calibri</vt:lpstr>
      <vt:lpstr>Arial Unicode MS</vt:lpstr>
      <vt:lpstr>Office 主题​​</vt:lpstr>
      <vt:lpstr>3_Office 主题​​</vt:lpstr>
      <vt:lpstr>4_Office 主题​​</vt:lpstr>
      <vt:lpstr>5_Office 主题​​</vt:lpstr>
      <vt:lpstr>1_Office 主题​​</vt:lpstr>
      <vt:lpstr>6_Office 主题​​</vt:lpstr>
      <vt:lpstr>7_Office 主题​​</vt:lpstr>
      <vt:lpstr>8_Office 主题​​</vt:lpstr>
      <vt:lpstr>2_Office 主题​​</vt:lpstr>
      <vt:lpstr>PowerPoint 演示文稿</vt:lpstr>
      <vt:lpstr>PowerPoint 演示文稿</vt:lpstr>
      <vt:lpstr>PowerPoint 演示文稿</vt:lpstr>
      <vt:lpstr>认识指针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一、字符指针与字符串指针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微信用户</cp:lastModifiedBy>
  <cp:revision>99</cp:revision>
  <dcterms:created xsi:type="dcterms:W3CDTF">2025-10-18T16:00:00Z</dcterms:created>
  <dcterms:modified xsi:type="dcterms:W3CDTF">2025-10-20T01:37:25Z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4A5BF1C0DBD9D9929831E96840037D47_41</vt:lpwstr>
  </property>
  <property fmtid="{D5CDD505-2E9C-101B-9397-08002B2CF9AE}" pid="3" name="KSOProductBuildVer">
    <vt:lpwstr>2052-12.1.0.17140</vt:lpwstr>
  </property>
  <property fmtid="{D5CDD505-2E9C-101B-9397-08002B2CF9AE}" pid="4" name="KSOTemplateUUID">
    <vt:lpwstr>v1.0_mb_vuJo0WHCbjU+GnH7Q1LR9A==</vt:lpwstr>
  </property>
</Properties>
</file>